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F1D6F-4896-4908-BD7A-655CB9DAF3F8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309AA-FDA8-4A2C-9A45-E2944D7FC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87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09AA-FDA8-4A2C-9A45-E2944D7FCE5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4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40309E-D3A7-4665-B96B-749193F38962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088AF5-E642-4E8E-8EDC-5222D573D3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935" y="332656"/>
            <a:ext cx="10097867" cy="68580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10800000" flipV="1">
            <a:off x="6012160" y="6237312"/>
            <a:ext cx="3653658" cy="62068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ru-RU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воспитатель: Павлушина Г.М.</a:t>
            </a:r>
          </a:p>
          <a:p>
            <a:r>
              <a:rPr lang="ru-RU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10 ГРУППА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268187" cy="58741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0" dirty="0" smtClean="0"/>
              <a:t>Презентация: « День матери»</a:t>
            </a:r>
            <a:endParaRPr lang="ru-RU" sz="2800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1333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ahoma"/>
              </a:rPr>
              <a:t>,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96552" y="2413338"/>
            <a:ext cx="7254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/>
              </a:rPr>
              <a:t>Всех любимых мам на свете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/>
              </a:rPr>
              <a:t>Поздравляют дружно дети,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/>
              </a:rPr>
              <a:t>И соседи, и друзья,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/>
              </a:rPr>
              <a:t>Вся родня и даже я!</a:t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/>
              </a:rPr>
            </a:b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459432"/>
            <a:ext cx="11430000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ahoma"/>
              </a:rPr>
              <a:t>С праздником тебя, мама, поздравляю!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ahoma"/>
              </a:rPr>
              <a:t>Много-много счастья от души желаю!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ahoma"/>
              </a:rPr>
              <a:t>Будь со мною рядом навсегда, навечно,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ahoma"/>
              </a:rPr>
              <a:t>Наше счастье пусть длится бесконечно!</a:t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ahoma"/>
              </a:rPr>
            </a:b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1430"/>
            <a:ext cx="11430000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6109" y="4869160"/>
            <a:ext cx="4518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Обещаю тебе, что я слушаться буду,</a:t>
            </a:r>
          </a:p>
          <a:p>
            <a:r>
              <a:rPr lang="ru-RU" dirty="0">
                <a:solidFill>
                  <a:srgbClr val="FFC000"/>
                </a:solidFill>
              </a:rPr>
              <a:t>Только ты улыбнись поскорей,</a:t>
            </a:r>
          </a:p>
          <a:p>
            <a:r>
              <a:rPr lang="ru-RU" dirty="0">
                <a:solidFill>
                  <a:srgbClr val="FFC000"/>
                </a:solidFill>
              </a:rPr>
              <a:t>Вместе с папой я даже помою посуду,</a:t>
            </a:r>
          </a:p>
          <a:p>
            <a:r>
              <a:rPr lang="ru-RU" dirty="0">
                <a:solidFill>
                  <a:srgbClr val="FFC000"/>
                </a:solidFill>
              </a:rPr>
              <a:t>Чтобы было тебе веселей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289" y="4509120"/>
            <a:ext cx="3210759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Галина\Desktop\Новая папка (2)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9167525" cy="71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4032448" cy="3208709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Я рисую солнышко - маме подарю.</a:t>
            </a:r>
            <a:b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Потому что мамочку очень я люблю!</a:t>
            </a:r>
            <a:b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Поздравляю с праздником и желаю ей</a:t>
            </a:r>
            <a:b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Чтобы была счастлива, смеялась </a:t>
            </a:r>
            <a:r>
              <a:rPr lang="ru-RU" sz="20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веселей.</a:t>
            </a:r>
            <a: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/>
            </a:r>
            <a:br>
              <a:rPr lang="ru-RU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ru-RU" dirty="0">
                <a:latin typeface="Tahoma"/>
              </a:rPr>
              <a:t/>
            </a:r>
            <a:br>
              <a:rPr lang="ru-RU" dirty="0">
                <a:latin typeface="Tahoma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7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7142545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4005064"/>
            <a:ext cx="2664296" cy="1584176"/>
          </a:xfrm>
        </p:spPr>
        <p:txBody>
          <a:bodyPr/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b="0" dirty="0">
                <a:solidFill>
                  <a:schemeClr val="bg2">
                    <a:lumMod val="50000"/>
                  </a:schemeClr>
                </a:solidFill>
                <a:effectLst/>
                <a:latin typeface="Tahoma"/>
              </a:rPr>
              <a:t>Мамочка любимая, славная моя!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0" dirty="0">
                <a:solidFill>
                  <a:schemeClr val="bg2">
                    <a:lumMod val="50000"/>
                  </a:schemeClr>
                </a:solidFill>
                <a:effectLst/>
                <a:latin typeface="Tahoma"/>
              </a:rPr>
              <a:t>Рассказать хочу я, как люблю тебя!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0" dirty="0">
                <a:solidFill>
                  <a:schemeClr val="bg2">
                    <a:lumMod val="50000"/>
                  </a:schemeClr>
                </a:solidFill>
                <a:effectLst/>
                <a:latin typeface="Tahoma"/>
              </a:rPr>
              <a:t>Ты моя защитница, самый нежный друг!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0" dirty="0">
                <a:solidFill>
                  <a:schemeClr val="bg2">
                    <a:lumMod val="50000"/>
                  </a:schemeClr>
                </a:solidFill>
                <a:effectLst/>
                <a:latin typeface="Tahoma"/>
              </a:rPr>
              <a:t>Лучше не отыщется никого вокруг!</a:t>
            </a:r>
            <a:br>
              <a:rPr lang="ru-RU" sz="1200" b="0" dirty="0">
                <a:solidFill>
                  <a:schemeClr val="bg2">
                    <a:lumMod val="50000"/>
                  </a:schemeClr>
                </a:solidFill>
                <a:effectLst/>
                <a:latin typeface="Tahoma"/>
              </a:rPr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3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65"/>
            <a:ext cx="9192320" cy="68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4149080"/>
            <a:ext cx="3117032" cy="1287016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accent3"/>
                </a:solidFill>
              </a:rPr>
              <a:t>Мамочка любимая,</a:t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1600" dirty="0">
                <a:solidFill>
                  <a:schemeClr val="accent3"/>
                </a:solidFill>
              </a:rPr>
              <a:t>Самая красивая,</a:t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1600" dirty="0">
                <a:solidFill>
                  <a:schemeClr val="accent3"/>
                </a:solidFill>
              </a:rPr>
              <a:t>Нежная и милая!</a:t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1600" dirty="0">
                <a:solidFill>
                  <a:schemeClr val="accent3"/>
                </a:solidFill>
              </a:rPr>
              <a:t>Добрая, любимая!</a:t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1600" dirty="0">
                <a:solidFill>
                  <a:schemeClr val="accent3"/>
                </a:solidFill>
              </a:rPr>
              <a:t/>
            </a:r>
            <a:br>
              <a:rPr lang="ru-RU" sz="1600" dirty="0">
                <a:solidFill>
                  <a:schemeClr val="accent3"/>
                </a:solidFill>
              </a:rPr>
            </a:br>
            <a:endParaRPr lang="ru-RU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601" y="1"/>
            <a:ext cx="11430000" cy="855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331" y="5733256"/>
            <a:ext cx="6584519" cy="3017272"/>
          </a:xfrm>
        </p:spPr>
        <p:txBody>
          <a:bodyPr/>
          <a:lstStyle/>
          <a:p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Поздравляю мамочку в этот славный день!</a:t>
            </a:r>
            <a:br>
              <a:rPr lang="ru-RU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Подберу подарочек самый лучший ей!</a:t>
            </a:r>
            <a:br>
              <a:rPr lang="ru-RU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Так хочу порадовать чем-нибудь еще,</a:t>
            </a:r>
            <a:br>
              <a:rPr lang="ru-RU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Вести себя старательно буду хорошо!</a:t>
            </a:r>
            <a:br>
              <a:rPr lang="ru-RU" sz="1600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45719" cy="19053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16632"/>
            <a:ext cx="11644551" cy="797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733256"/>
            <a:ext cx="6512511" cy="568863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effectLst/>
                <a:latin typeface="Tahoma"/>
              </a:rPr>
              <a:t>Праздник </a:t>
            </a:r>
            <a:r>
              <a:rPr lang="ru-RU" sz="1600" dirty="0">
                <a:solidFill>
                  <a:srgbClr val="7030A0"/>
                </a:solidFill>
                <a:effectLst/>
                <a:latin typeface="Tahoma"/>
              </a:rPr>
              <a:t>сегодня большой и красивый -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  <a:effectLst/>
                <a:latin typeface="Tahoma"/>
              </a:rPr>
              <a:t>День всех мам отмечает страна.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  <a:effectLst/>
                <a:latin typeface="Tahoma"/>
              </a:rPr>
              <a:t>И мы с папой хотим сделать маму счастливой –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  <a:effectLst/>
                <a:latin typeface="Tahoma"/>
              </a:rPr>
              <a:t>Ведь добрей всех на свете она. 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  <a:effectLst/>
                <a:latin typeface="Tahoma"/>
              </a:rPr>
              <a:t/>
            </a:r>
            <a:br>
              <a:rPr lang="ru-RU" sz="1600" dirty="0">
                <a:solidFill>
                  <a:srgbClr val="7030A0"/>
                </a:solidFill>
                <a:effectLst/>
                <a:latin typeface="Tahoma"/>
              </a:rPr>
            </a:b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2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282123"/>
            <a:ext cx="11430000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6512511" cy="1649120"/>
          </a:xfrm>
        </p:spPr>
        <p:txBody>
          <a:bodyPr/>
          <a:lstStyle/>
          <a:p>
            <a:r>
              <a:rPr lang="ru-RU" sz="1600" dirty="0">
                <a:solidFill>
                  <a:schemeClr val="bg2"/>
                </a:solidFill>
              </a:rPr>
              <a:t>Мы желаем тебе, чтоб была ты счастливой,</a:t>
            </a:r>
            <a:br>
              <a:rPr lang="ru-RU" sz="1600" dirty="0">
                <a:solidFill>
                  <a:schemeClr val="bg2"/>
                </a:solidFill>
              </a:rPr>
            </a:br>
            <a:r>
              <a:rPr lang="ru-RU" sz="1600" dirty="0">
                <a:solidFill>
                  <a:schemeClr val="bg2"/>
                </a:solidFill>
              </a:rPr>
              <a:t>Не грустила, чтоб ты никогда,</a:t>
            </a:r>
            <a:br>
              <a:rPr lang="ru-RU" sz="1600" dirty="0">
                <a:solidFill>
                  <a:schemeClr val="bg2"/>
                </a:solidFill>
              </a:rPr>
            </a:br>
            <a:r>
              <a:rPr lang="ru-RU" sz="1600" dirty="0">
                <a:solidFill>
                  <a:schemeClr val="bg2"/>
                </a:solidFill>
              </a:rPr>
              <a:t>Чтоб была ты всегда молодой и красивой,</a:t>
            </a:r>
            <a:br>
              <a:rPr lang="ru-RU" sz="1600" dirty="0">
                <a:solidFill>
                  <a:schemeClr val="bg2"/>
                </a:solidFill>
              </a:rPr>
            </a:br>
            <a:r>
              <a:rPr lang="ru-RU" sz="1600" dirty="0">
                <a:solidFill>
                  <a:schemeClr val="bg2"/>
                </a:solidFill>
              </a:rPr>
              <a:t>И нас с папой любила всегда.</a:t>
            </a:r>
            <a:br>
              <a:rPr lang="ru-RU" sz="1600" dirty="0">
                <a:solidFill>
                  <a:schemeClr val="bg2"/>
                </a:solidFill>
              </a:rPr>
            </a:br>
            <a:endParaRPr lang="ru-RU" sz="1600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8532440" y="2708920"/>
            <a:ext cx="144016" cy="149732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5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550" y="0"/>
            <a:ext cx="11430000" cy="81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786" y="5344936"/>
            <a:ext cx="6512511" cy="1143000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FFFF00"/>
                </a:solidFill>
              </a:rPr>
              <a:t>Чтоб не уставала и не знала бед,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Чтоб была счастливой самой на весь белый свет!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Говорю тебе спасибо, мамочка моя!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Если бы не ты, родная, не было б меня!</a:t>
            </a:r>
            <a:br>
              <a:rPr lang="ru-RU" sz="1600" dirty="0">
                <a:solidFill>
                  <a:srgbClr val="FFFF00"/>
                </a:solidFill>
              </a:rPr>
            </a:b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43408"/>
            <a:ext cx="11430000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50851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ahoma"/>
              </a:rPr>
              <a:t>Мамочка </a:t>
            </a:r>
            <a:r>
              <a:rPr lang="ru-RU" b="1" dirty="0">
                <a:solidFill>
                  <a:srgbClr val="FF0000"/>
                </a:solidFill>
                <a:latin typeface="Tahoma"/>
              </a:rPr>
              <a:t>моя, нет тебя дороже!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  <a:latin typeface="Tahoma"/>
              </a:rPr>
              <a:t>Заменить тебя мне никто не сможет!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  <a:latin typeface="Tahoma"/>
              </a:rPr>
              <a:t>У других детей Месть другие мамы,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  <a:latin typeface="Tahoma"/>
              </a:rPr>
              <a:t>Но они их любят, как и я, так само!</a:t>
            </a:r>
            <a:br>
              <a:rPr lang="ru-RU" b="1" dirty="0">
                <a:solidFill>
                  <a:srgbClr val="FF0000"/>
                </a:solidFill>
                <a:latin typeface="Tahoma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</TotalTime>
  <Words>102</Words>
  <Application>Microsoft Office PowerPoint</Application>
  <PresentationFormat>Экран (4:3)</PresentationFormat>
  <Paragraphs>19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Презентация: « День матери»</vt:lpstr>
      <vt:lpstr> Мамочка любимая, славная моя! Рассказать хочу я, как люблю тебя! Ты моя защитница, самый нежный друг! Лучше не отыщется никого вокруг!  </vt:lpstr>
      <vt:lpstr>Мамочка любимая, Самая красивая, Нежная и милая! Добрая, любимая!  </vt:lpstr>
      <vt:lpstr>Поздравляю мамочку в этот славный день! Подберу подарочек самый лучший ей! Так хочу порадовать чем-нибудь еще, Вести себя старательно буду хорошо! </vt:lpstr>
      <vt:lpstr>Праздник сегодня большой и красивый - День всех мам отмечает страна. И мы с папой хотим сделать маму счастливой – Ведь добрей всех на свете она.   </vt:lpstr>
      <vt:lpstr>Презентация PowerPoint</vt:lpstr>
      <vt:lpstr>Мы желаем тебе, чтоб была ты счастливой, Не грустила, чтоб ты никогда, Чтоб была ты всегда молодой и красивой, И нас с папой любила всегда. </vt:lpstr>
      <vt:lpstr>Чтоб не уставала и не знала бед, Чтоб была счастливой самой на весь белый свет! Говорю тебе спасибо, мамочка моя! Если бы не ты, родная, не было б меня!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15</cp:revision>
  <dcterms:created xsi:type="dcterms:W3CDTF">2016-11-27T14:35:43Z</dcterms:created>
  <dcterms:modified xsi:type="dcterms:W3CDTF">2016-11-28T04:06:01Z</dcterms:modified>
</cp:coreProperties>
</file>