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7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42" d="100"/>
          <a:sy n="42" d="100"/>
        </p:scale>
        <p:origin x="-177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EC48FD09-F651-4EBA-A1E1-10B09DF143C5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9F8F14B9-434A-4A3F-A508-486C7EF292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C48FD09-F651-4EBA-A1E1-10B09DF143C5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8F14B9-434A-4A3F-A508-486C7EF292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EC48FD09-F651-4EBA-A1E1-10B09DF143C5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F8F14B9-434A-4A3F-A508-486C7EF292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C48FD09-F651-4EBA-A1E1-10B09DF143C5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8F14B9-434A-4A3F-A508-486C7EF292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C48FD09-F651-4EBA-A1E1-10B09DF143C5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9F8F14B9-434A-4A3F-A508-486C7EF292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C48FD09-F651-4EBA-A1E1-10B09DF143C5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8F14B9-434A-4A3F-A508-486C7EF292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C48FD09-F651-4EBA-A1E1-10B09DF143C5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8F14B9-434A-4A3F-A508-486C7EF292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C48FD09-F651-4EBA-A1E1-10B09DF143C5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8F14B9-434A-4A3F-A508-486C7EF292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C48FD09-F651-4EBA-A1E1-10B09DF143C5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8F14B9-434A-4A3F-A508-486C7EF292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C48FD09-F651-4EBA-A1E1-10B09DF143C5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8F14B9-434A-4A3F-A508-486C7EF292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C48FD09-F651-4EBA-A1E1-10B09DF143C5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8F14B9-434A-4A3F-A508-486C7EF292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EC48FD09-F651-4EBA-A1E1-10B09DF143C5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9F8F14B9-434A-4A3F-A508-486C7EF2925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/>
              <a:t>«Один день из жизни группы»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9 группа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xmlns="" val="295790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Любим заниматься зарядкой!</a:t>
            </a:r>
            <a:endParaRPr lang="ru-RU" dirty="0"/>
          </a:p>
        </p:txBody>
      </p:sp>
      <p:pic>
        <p:nvPicPr>
          <p:cNvPr id="1026" name="Picture 2" descr="E:\DCIM\101MSDCF\DSC026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3336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Завтракаем!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3600399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4657" y="1556792"/>
            <a:ext cx="3456384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6023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Наши занятия!</a:t>
            </a:r>
            <a:endParaRPr lang="ru-RU" dirty="0"/>
          </a:p>
        </p:txBody>
      </p:sp>
      <p:pic>
        <p:nvPicPr>
          <p:cNvPr id="3074" name="Picture 2" descr="E:\DCIM\101MSDCF\DSC0253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3521075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DCIM\101MSDCF\DSC0256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8300" y="1628800"/>
            <a:ext cx="3521075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0839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Прогулка!</a:t>
            </a:r>
            <a:endParaRPr lang="ru-RU" dirty="0"/>
          </a:p>
        </p:txBody>
      </p:sp>
      <p:pic>
        <p:nvPicPr>
          <p:cNvPr id="4098" name="Picture 2" descr="E:\DCIM\101MSDCF\DSC0257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00808"/>
            <a:ext cx="3521075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DCIM\101MSDCF\DSC0258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8300" y="1700808"/>
            <a:ext cx="3521075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2566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Релаксация!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169"/>
            <a:ext cx="7344816" cy="5135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1319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Готовимся к обеду!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95686"/>
            <a:ext cx="7200800" cy="4785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6917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Играем!</a:t>
            </a:r>
            <a:endParaRPr lang="ru-RU" dirty="0"/>
          </a:p>
        </p:txBody>
      </p:sp>
      <p:pic>
        <p:nvPicPr>
          <p:cNvPr id="7170" name="Picture 2" descr="E:\DCIM\101MSDCF\DSC0276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1" y="1556792"/>
            <a:ext cx="3466728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DCIM\101MSDCF\DSC0276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556792"/>
            <a:ext cx="3703439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1905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8000" dirty="0" smtClean="0">
                <a:solidFill>
                  <a:srgbClr val="FF0000"/>
                </a:solidFill>
              </a:rPr>
              <a:t>Спасибо за внимание!</a:t>
            </a:r>
            <a:endParaRPr lang="ru-RU" sz="8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978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36</TotalTime>
  <Words>32</Words>
  <Application>Microsoft Office PowerPoint</Application>
  <PresentationFormat>Экран (4:3)</PresentationFormat>
  <Paragraphs>10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Изящная</vt:lpstr>
      <vt:lpstr>«Один день из жизни группы»</vt:lpstr>
      <vt:lpstr>Любим заниматься зарядкой!</vt:lpstr>
      <vt:lpstr>Завтракаем!</vt:lpstr>
      <vt:lpstr>Наши занятия!</vt:lpstr>
      <vt:lpstr>Прогулка!</vt:lpstr>
      <vt:lpstr>Релаксация!</vt:lpstr>
      <vt:lpstr>Готовимся к обеду!</vt:lpstr>
      <vt:lpstr>Играем!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«Один день из жизни группы»</dc:title>
  <dc:creator>Николай</dc:creator>
  <cp:lastModifiedBy>Детский Сад №239</cp:lastModifiedBy>
  <cp:revision>5</cp:revision>
  <dcterms:created xsi:type="dcterms:W3CDTF">2016-11-27T06:17:04Z</dcterms:created>
  <dcterms:modified xsi:type="dcterms:W3CDTF">2016-11-29T07:51:02Z</dcterms:modified>
</cp:coreProperties>
</file>