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1" r:id="rId4"/>
    <p:sldId id="262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DF15D2-0707-4716-9C47-004CE0FB285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71D55B-2278-4907-B7E0-D5DC578D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Хозяин\Desktop\52905_html_460a85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3" y="980728"/>
            <a:ext cx="3977743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20486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Правила дорожного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движения группа №9 и №10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C:\Users\Хозяин\Desktop\H30XF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166446"/>
            <a:ext cx="4824537" cy="25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1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Хозяин\Desktop\DSC02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780928"/>
            <a:ext cx="4778749" cy="40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Хозяин\Desktop\H30XF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73" y="4182951"/>
            <a:ext cx="4158326" cy="26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Хозяин\Desktop\DSC02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289"/>
            <a:ext cx="505646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3265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Делаем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ребятам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Предостережение: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Выучите срочно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Правила движения!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3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Хозяин\Desktop\DSC02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30899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Хозяин\Desktop\H30XF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26484"/>
            <a:ext cx="4716016" cy="25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озяин\Desktop\DSC02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5" y="63352"/>
            <a:ext cx="4967584" cy="42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04664"/>
            <a:ext cx="387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Чтоб не волновались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Каждый день родители,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Чтоб спокойно мчались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Улицей водители!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8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ин\Desktop\DSC02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0474" y="109764"/>
            <a:ext cx="4923927" cy="46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Хозяин\Desktop\DSCN4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787" y="2207512"/>
            <a:ext cx="4876800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Хозяин\Desktop\H30XF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878" y="4903291"/>
            <a:ext cx="4627201" cy="19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413" y="62068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Свет  зелёный – проходи,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Жёлтый – лучше подожди!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свет зажжётся красный –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Значит, двигаться опасно!!!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озяин\Desktop\DSC0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3488" y="-197631"/>
            <a:ext cx="4254032" cy="476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Хозяин\Desktop\DSCN4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2022" y="2118382"/>
            <a:ext cx="5011611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Хозяин\Desktop\H30XF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13913"/>
            <a:ext cx="4769055" cy="25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9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Хозяин\Desktop\DSCN4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DSC02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96544" cy="3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Хозяин\Desktop\H30XF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572000" cy="31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08720"/>
            <a:ext cx="55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любого перекрёстка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Нас встречает светофор,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заводит очень просто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пешеходом разговор.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esktop\DSC0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495" y="-135882"/>
            <a:ext cx="4373037" cy="48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озяин\Desktop\DSC02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788024" cy="41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Хозяин\Desktop\H30XF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3097"/>
            <a:ext cx="4355976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95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Хозяин\Desktop\DSC02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Хозяин\Desktop\DSC02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403" y="3321854"/>
            <a:ext cx="5269093" cy="34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Хозяин\Desktop\H30XF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059982" cy="2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98072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Стой!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Пускай пройдёт трамвай.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Наберись терпения.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Изучай и уважай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Правила движения.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6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Хозяин\Desktop\H30XF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0032"/>
            <a:ext cx="8760322" cy="40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3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87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Детский Сад №239</cp:lastModifiedBy>
  <cp:revision>17</cp:revision>
  <dcterms:created xsi:type="dcterms:W3CDTF">2016-12-02T15:06:33Z</dcterms:created>
  <dcterms:modified xsi:type="dcterms:W3CDTF">2016-12-05T08:03:38Z</dcterms:modified>
</cp:coreProperties>
</file>