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n-mamy-otkrytka-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5357826"/>
            <a:ext cx="6000792" cy="114300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3 группа!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b5d010720cf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892971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Для милых мамочек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250030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Сколько звезд на небе!</a:t>
            </a:r>
            <a:b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Всех не сосчитать.</a:t>
            </a:r>
            <a:b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Эти звезды маме</a:t>
            </a:r>
            <a:b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Подарю опять. </a:t>
            </a:r>
            <a:b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И однажды утром,</a:t>
            </a:r>
            <a:b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Глядя на меня,</a:t>
            </a:r>
            <a:b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Мама улыбнется:</a:t>
            </a:r>
            <a:b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"Звездочка моя!"</a:t>
            </a:r>
            <a:endParaRPr lang="ru-RU" sz="2400" i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SAM_65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51159">
            <a:off x="216493" y="1943766"/>
            <a:ext cx="4857752" cy="3643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b5d010720cf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" name="Рисунок 4" descr="SAM_65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29587">
            <a:off x="285720" y="642918"/>
            <a:ext cx="4214810" cy="3161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572000" y="150017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 smtClean="0">
                <a:solidFill>
                  <a:srgbClr val="0070C0"/>
                </a:solidFill>
              </a:rPr>
              <a:t>Наши мамы — самые прекрасные, ,</a:t>
            </a:r>
            <a:br>
              <a:rPr lang="ru-RU" sz="2400" i="1" dirty="0" smtClean="0">
                <a:solidFill>
                  <a:srgbClr val="0070C0"/>
                </a:solidFill>
              </a:rPr>
            </a:br>
            <a:r>
              <a:rPr lang="ru-RU" sz="2400" i="1" dirty="0" smtClean="0">
                <a:solidFill>
                  <a:srgbClr val="0070C0"/>
                </a:solidFill>
              </a:rPr>
              <a:t>Мы их любим очень горячо,</a:t>
            </a:r>
            <a:br>
              <a:rPr lang="ru-RU" sz="2400" i="1" dirty="0" smtClean="0">
                <a:solidFill>
                  <a:srgbClr val="0070C0"/>
                </a:solidFill>
              </a:rPr>
            </a:br>
            <a:r>
              <a:rPr lang="ru-RU" sz="2400" i="1" dirty="0" smtClean="0">
                <a:solidFill>
                  <a:srgbClr val="0070C0"/>
                </a:solidFill>
              </a:rPr>
              <a:t>И желаем им в их лучший праздник:</a:t>
            </a:r>
            <a:br>
              <a:rPr lang="ru-RU" sz="2400" i="1" dirty="0" smtClean="0">
                <a:solidFill>
                  <a:srgbClr val="0070C0"/>
                </a:solidFill>
              </a:rPr>
            </a:br>
            <a:r>
              <a:rPr lang="ru-RU" sz="2400" i="1" dirty="0" smtClean="0">
                <a:solidFill>
                  <a:srgbClr val="0070C0"/>
                </a:solidFill>
              </a:rPr>
              <a:t>Чтобы им всегда было легко!</a:t>
            </a:r>
            <a:br>
              <a:rPr lang="ru-RU" sz="2400" i="1" dirty="0" smtClean="0">
                <a:solidFill>
                  <a:srgbClr val="0070C0"/>
                </a:solidFill>
              </a:rPr>
            </a:br>
            <a:r>
              <a:rPr lang="ru-RU" sz="2400" i="1" dirty="0" smtClean="0">
                <a:solidFill>
                  <a:srgbClr val="0070C0"/>
                </a:solidFill>
              </a:rPr>
              <a:t>Чтобы жизнь дарила только радость,</a:t>
            </a:r>
            <a:br>
              <a:rPr lang="ru-RU" sz="2400" i="1" dirty="0" smtClean="0">
                <a:solidFill>
                  <a:srgbClr val="0070C0"/>
                </a:solidFill>
              </a:rPr>
            </a:br>
            <a:r>
              <a:rPr lang="ru-RU" sz="2400" i="1" dirty="0" smtClean="0">
                <a:solidFill>
                  <a:srgbClr val="0070C0"/>
                </a:solidFill>
              </a:rPr>
              <a:t>А детишки — всю любовь и сладость!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b5d010720c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SAM_668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638124">
            <a:off x="612304" y="798660"/>
            <a:ext cx="4731820" cy="3548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AM_66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088599">
            <a:off x="4415610" y="2184097"/>
            <a:ext cx="4737136" cy="3552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b5d010720c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4" name="Содержимое 3" descr="SAM_669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85918" y="357166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357290" y="4929198"/>
            <a:ext cx="67369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Цветы для мамы!!!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b5d010720cf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436" y="0"/>
            <a:ext cx="915143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все вам наши мамы!!!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SAM_66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59264">
            <a:off x="1641667" y="1796400"/>
            <a:ext cx="5072066" cy="380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b5d010720cf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5143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внимание!!!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google.ru-den-materi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1428736"/>
            <a:ext cx="4714932" cy="4714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33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Для милых мамочек</vt:lpstr>
      <vt:lpstr>Слайд 3</vt:lpstr>
      <vt:lpstr>Слайд 4</vt:lpstr>
      <vt:lpstr>Слайд 5</vt:lpstr>
      <vt:lpstr>Спасибо за все вам наши мамы!!!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Детский Сад №239</cp:lastModifiedBy>
  <cp:revision>4</cp:revision>
  <dcterms:created xsi:type="dcterms:W3CDTF">2016-11-26T10:42:01Z</dcterms:created>
  <dcterms:modified xsi:type="dcterms:W3CDTF">2016-12-16T06:01:58Z</dcterms:modified>
</cp:coreProperties>
</file>