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94" autoAdjust="0"/>
    <p:restoredTop sz="94660"/>
  </p:normalViewPr>
  <p:slideViewPr>
    <p:cSldViewPr>
      <p:cViewPr varScale="1">
        <p:scale>
          <a:sx n="66" d="100"/>
          <a:sy n="66" d="100"/>
        </p:scale>
        <p:origin x="-11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906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67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39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236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649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577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12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184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607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64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793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DCFF-DD7A-4E7C-BF57-62934A72318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36F0-1AD2-4CBE-8926-09E224159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940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Осинины</a:t>
            </a:r>
            <a:endParaRPr lang="ru-RU" dirty="0"/>
          </a:p>
        </p:txBody>
      </p:sp>
      <p:pic>
        <p:nvPicPr>
          <p:cNvPr id="1026" name="Picture 2" descr="F:\картинки осень\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060411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Группа №10 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42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 осень\hello_html_7a212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мои рисунки\DSCN4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040560" cy="37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Хозяин\Desktop\мои рисунки\DSCN4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5392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836712"/>
            <a:ext cx="4188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4620"/>
                </a:solidFill>
              </a:rPr>
              <a:t>Вот и осень наступила,</a:t>
            </a:r>
          </a:p>
          <a:p>
            <a:pPr algn="ctr"/>
            <a:r>
              <a:rPr lang="ru-RU" sz="2400" dirty="0" smtClean="0">
                <a:solidFill>
                  <a:srgbClr val="004620"/>
                </a:solidFill>
              </a:rPr>
              <a:t>Землю листьями укрыла.</a:t>
            </a:r>
            <a:endParaRPr lang="ru-RU" sz="2400" dirty="0">
              <a:solidFill>
                <a:srgbClr val="0046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59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 осень\detskie_osen_postuchalas_k_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7" y="0"/>
            <a:ext cx="90590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Хозяин\Desktop\мои рисунки\DSCN4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876800" cy="41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Хозяин\Desktop\мои рисунки\DSCN4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917" y="2544058"/>
            <a:ext cx="4876800" cy="41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297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Осенний теремок.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Хозяин\Desktop\мои рисунки\DSCN4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48768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озяин\Desktop\мои рисунки\DSCN4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876800" cy="38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картинки осень\566fc115e95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3" y="36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13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DSCN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00708"/>
            <a:ext cx="66247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Хозяин\Desktop\566fc115e9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71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Хозяин\Desktop\мои рисунки\DSCN4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12879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картинки осень\566fc115e9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9" y="0"/>
            <a:ext cx="9129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15212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4620"/>
                </a:solidFill>
              </a:rPr>
              <a:t>Ах, какой красивый дом!</a:t>
            </a:r>
            <a:br>
              <a:rPr lang="ru-RU" sz="3200" dirty="0" smtClean="0">
                <a:solidFill>
                  <a:srgbClr val="004620"/>
                </a:solidFill>
              </a:rPr>
            </a:br>
            <a:r>
              <a:rPr lang="ru-RU" sz="3200" dirty="0" smtClean="0">
                <a:solidFill>
                  <a:srgbClr val="004620"/>
                </a:solidFill>
              </a:rPr>
              <a:t>Поселюсь на зиму в нём.</a:t>
            </a:r>
            <a:endParaRPr lang="ru-RU" sz="3200" dirty="0">
              <a:solidFill>
                <a:srgbClr val="0046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89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ртинки осень\b6oc90f3c74c6033742c9c3c90b00d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4966320" cy="11521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Вот и осень у ворот,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К нам спешит на огород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3" name="Picture 3" descr="C:\Users\Хозяин\Desktop\мои рисунки\DSCN4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1"/>
            <a:ext cx="6120680" cy="467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965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картинки осень\detskie_osen_postuchalas_k_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4001"/>
            <a:ext cx="7772400" cy="654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</a:t>
            </a:r>
            <a:endParaRPr lang="ru-RU" dirty="0"/>
          </a:p>
        </p:txBody>
      </p:sp>
      <p:pic>
        <p:nvPicPr>
          <p:cNvPr id="6147" name="Picture 3" descr="C:\Users\Хозяин\Desktop\мои рисунки\DSCN4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33153"/>
            <a:ext cx="4876800" cy="37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Хозяин\Desktop\мои рисунки\DSCN4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328592" cy="4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02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картинки осень\osen22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4620"/>
                </a:solidFill>
              </a:rPr>
              <a:t>Спасибо </a:t>
            </a:r>
            <a:r>
              <a:rPr lang="ru-RU" sz="3200" smtClean="0">
                <a:solidFill>
                  <a:srgbClr val="004620"/>
                </a:solidFill>
              </a:rPr>
              <a:t>за </a:t>
            </a:r>
            <a:r>
              <a:rPr lang="ru-RU" sz="3200" smtClean="0">
                <a:solidFill>
                  <a:srgbClr val="004620"/>
                </a:solidFill>
              </a:rPr>
              <a:t>внимание!</a:t>
            </a:r>
            <a:endParaRPr lang="ru-RU" sz="3200" dirty="0">
              <a:solidFill>
                <a:srgbClr val="0046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181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Осинины</vt:lpstr>
      <vt:lpstr>Слайд 2</vt:lpstr>
      <vt:lpstr>Слайд 3</vt:lpstr>
      <vt:lpstr>Осенний теремок.</vt:lpstr>
      <vt:lpstr>Слайд 5</vt:lpstr>
      <vt:lpstr>Ах, какой красивый дом! Поселюсь на зиму в нём.</vt:lpstr>
      <vt:lpstr>Вот и осень у ворот,  К нам спешит на огород.</vt:lpstr>
      <vt:lpstr>уро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Детский Сад №239</cp:lastModifiedBy>
  <cp:revision>18</cp:revision>
  <dcterms:created xsi:type="dcterms:W3CDTF">2016-10-23T08:44:31Z</dcterms:created>
  <dcterms:modified xsi:type="dcterms:W3CDTF">2016-10-25T02:39:22Z</dcterms:modified>
</cp:coreProperties>
</file>