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F053-3B32-4D1F-BAE3-5C1165276A14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5BCB-F376-4869-BCD6-B1C2EB0ED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F053-3B32-4D1F-BAE3-5C1165276A14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5BCB-F376-4869-BCD6-B1C2EB0ED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F053-3B32-4D1F-BAE3-5C1165276A14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5BCB-F376-4869-BCD6-B1C2EB0ED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F053-3B32-4D1F-BAE3-5C1165276A14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5BCB-F376-4869-BCD6-B1C2EB0ED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F053-3B32-4D1F-BAE3-5C1165276A14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5BCB-F376-4869-BCD6-B1C2EB0ED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F053-3B32-4D1F-BAE3-5C1165276A14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5BCB-F376-4869-BCD6-B1C2EB0ED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F053-3B32-4D1F-BAE3-5C1165276A14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5BCB-F376-4869-BCD6-B1C2EB0ED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F053-3B32-4D1F-BAE3-5C1165276A14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5BCB-F376-4869-BCD6-B1C2EB0ED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F053-3B32-4D1F-BAE3-5C1165276A14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5BCB-F376-4869-BCD6-B1C2EB0ED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F053-3B32-4D1F-BAE3-5C1165276A14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5BCB-F376-4869-BCD6-B1C2EB0ED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F053-3B32-4D1F-BAE3-5C1165276A14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5BCB-F376-4869-BCD6-B1C2EB0ED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0F053-3B32-4D1F-BAE3-5C1165276A14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5BCB-F376-4869-BCD6-B1C2EB0ED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9/05/14953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92696"/>
            <a:ext cx="8172400" cy="259228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Выставка творческих работ</a:t>
            </a:r>
            <a:b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«Дары осени»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fotki.yandex.ru/get/5508/112265771.85a/0_c5a4a_a31f4c3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3662">
            <a:off x="4067944" y="332656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6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04964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fotki.yandex.ru/get/5508/112265771.85a/0_c5a4a_a31f4c3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6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6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067612"/>
            <a:ext cx="5832648" cy="385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fotki.yandex.ru/get/5508/112265771.85a/0_c5a4a_a31f4c3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63480" y="4077072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AutoShape 2" descr="http://%D0%B4%D0%B5%D1%82%D1%81%D0%BA%D0%B8%D0%B9-%D1%81%D0%B0%D0%B4258.%D1%80%D1%84/wp-content/uploads/2015/11/11gr_osenniy_bal_t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%D0%B4%D0%B5%D1%82%D1%81%D0%BA%D0%B8%D0%B9-%D1%81%D0%B0%D0%B4258.%D1%80%D1%84/wp-content/uploads/2015/11/11gr_osenniy_bal_t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%D0%B4%D0%B5%D1%82%D1%81%D0%BA%D0%B8%D0%B9-%D1%81%D0%B0%D0%B4258.%D1%80%D1%84/wp-content/uploads/2015/11/11gr_osenniy_bal_t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fotki.yandex.ru/get/5508/112265771.85a/0_c5a4a_a31f4c3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2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7776864" cy="567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fotki.yandex.ru/get/5508/112265771.85a/0_c5a4a_a31f4c3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_2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836712"/>
            <a:ext cx="7380312" cy="553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fotki.yandex.ru/get/5508/112265771.85a/0_c5a4a_a31f4c3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_2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9769">
            <a:off x="217484" y="359407"/>
            <a:ext cx="5515880" cy="356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681028"/>
            <a:ext cx="4235963" cy="317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fotki.yandex.ru/get/5508/112265771.85a/0_c5a4a_a31f4c3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_2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774035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fotki.yandex.ru/get/5508/112265771.85a/0_c5a4a_a31f4c3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244408" cy="618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fotki.yandex.ru/get/5508/112265771.85a/0_c5a4a_a31f4c3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7836363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fotki.yandex.ru/get/5508/112265771.85a/0_c5a4a_a31f4c3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31006">
            <a:off x="4238782" y="633956"/>
            <a:ext cx="4482338" cy="336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6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74994"/>
            <a:ext cx="4860032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Выставка творческих работ «Дары осени»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творческих работ «Дары осени»</dc:title>
  <dc:creator>Я</dc:creator>
  <cp:lastModifiedBy>Детский Сад №239</cp:lastModifiedBy>
  <cp:revision>5</cp:revision>
  <dcterms:created xsi:type="dcterms:W3CDTF">2016-09-28T15:37:04Z</dcterms:created>
  <dcterms:modified xsi:type="dcterms:W3CDTF">2016-09-29T07:30:18Z</dcterms:modified>
</cp:coreProperties>
</file>