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58" r:id="rId4"/>
    <p:sldId id="259" r:id="rId5"/>
    <p:sldId id="260" r:id="rId6"/>
    <p:sldId id="261" r:id="rId7"/>
    <p:sldId id="264" r:id="rId8"/>
    <p:sldId id="265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99"/>
    <a:srgbClr val="631D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706" autoAdjust="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183702"/>
          </a:xfrm>
        </p:spPr>
        <p:txBody>
          <a:bodyPr/>
          <a:lstStyle/>
          <a:p>
            <a:pPr algn="ctr"/>
            <a:r>
              <a:rPr lang="ru-RU" sz="4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«Мы- за здоровый образ жизни!»</a:t>
            </a:r>
            <a:br>
              <a:rPr lang="ru-RU" sz="4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solidFill>
                  <a:srgbClr val="FF0066"/>
                </a:solidFill>
                <a:effectLst/>
                <a:latin typeface="Monotype Corsiva" pitchFamily="66" charset="0"/>
                <a:cs typeface="Times New Roman" pitchFamily="18" charset="0"/>
              </a:rPr>
              <a:t>Спорт </a:t>
            </a:r>
            <a:r>
              <a:rPr lang="ru-RU" sz="2800" b="0" i="1" dirty="0" smtClean="0">
                <a:solidFill>
                  <a:srgbClr val="FF0066"/>
                </a:solidFill>
                <a:effectLst/>
                <a:latin typeface="Monotype Corsiva" pitchFamily="66" charset="0"/>
                <a:cs typeface="Times New Roman" pitchFamily="18" charset="0"/>
              </a:rPr>
              <a:t>приходит в каждый дом,</a:t>
            </a:r>
            <a:r>
              <a:rPr lang="ru-RU" sz="2800" i="1" dirty="0" smtClean="0">
                <a:solidFill>
                  <a:srgbClr val="FF0066"/>
                </a:solidFill>
                <a:effectLst/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FF0066"/>
                </a:solidFill>
                <a:effectLst/>
                <a:latin typeface="Monotype Corsiva" pitchFamily="66" charset="0"/>
                <a:cs typeface="Times New Roman" pitchFamily="18" charset="0"/>
              </a:rPr>
            </a:br>
            <a:r>
              <a:rPr lang="ru-RU" sz="2800" b="0" i="1" dirty="0" smtClean="0">
                <a:solidFill>
                  <a:srgbClr val="FF0066"/>
                </a:solidFill>
                <a:effectLst/>
                <a:latin typeface="Monotype Corsiva" pitchFamily="66" charset="0"/>
                <a:cs typeface="Times New Roman" pitchFamily="18" charset="0"/>
              </a:rPr>
              <a:t>Даже в тот, где мы живем.</a:t>
            </a:r>
            <a:r>
              <a:rPr lang="ru-RU" sz="2800" i="1" dirty="0" smtClean="0">
                <a:solidFill>
                  <a:srgbClr val="FF0066"/>
                </a:solidFill>
                <a:effectLst/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FF0066"/>
                </a:solidFill>
                <a:effectLst/>
                <a:latin typeface="Monotype Corsiva" pitchFamily="66" charset="0"/>
                <a:cs typeface="Times New Roman" pitchFamily="18" charset="0"/>
              </a:rPr>
            </a:br>
            <a:r>
              <a:rPr lang="ru-RU" sz="2800" b="0" i="1" dirty="0" smtClean="0">
                <a:solidFill>
                  <a:srgbClr val="FF0066"/>
                </a:solidFill>
                <a:effectLst/>
                <a:latin typeface="Monotype Corsiva" pitchFamily="66" charset="0"/>
                <a:cs typeface="Times New Roman" pitchFamily="18" charset="0"/>
              </a:rPr>
              <a:t>Спортом ты скорей займись,</a:t>
            </a:r>
            <a:r>
              <a:rPr lang="ru-RU" sz="2800" i="1" dirty="0" smtClean="0">
                <a:solidFill>
                  <a:srgbClr val="FF0066"/>
                </a:solidFill>
                <a:effectLst/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FF0066"/>
                </a:solidFill>
                <a:effectLst/>
                <a:latin typeface="Monotype Corsiva" pitchFamily="66" charset="0"/>
                <a:cs typeface="Times New Roman" pitchFamily="18" charset="0"/>
              </a:rPr>
            </a:br>
            <a:r>
              <a:rPr lang="ru-RU" sz="2800" b="0" i="1" dirty="0" smtClean="0">
                <a:solidFill>
                  <a:srgbClr val="FF0066"/>
                </a:solidFill>
                <a:effectLst/>
                <a:latin typeface="Monotype Corsiva" pitchFamily="66" charset="0"/>
                <a:cs typeface="Times New Roman" pitchFamily="18" charset="0"/>
              </a:rPr>
              <a:t>Будь здоровым на всю жизнь</a:t>
            </a:r>
            <a:endParaRPr lang="ru-RU" sz="2800" i="1" dirty="0">
              <a:solidFill>
                <a:srgbClr val="FF0066"/>
              </a:solidFill>
              <a:effectLst/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14480" y="4214818"/>
            <a:ext cx="6588272" cy="1571636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Презентацию подготовила воспитатель группы № </a:t>
            </a:r>
            <a: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11</a:t>
            </a:r>
            <a:endParaRPr lang="ru-RU" sz="2400" i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2400" i="1" dirty="0" err="1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Назаренко</a:t>
            </a:r>
            <a: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Н.Д</a:t>
            </a:r>
            <a:endParaRPr lang="ru-RU" sz="2400" i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8573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Спорт-это здоровье, спорт-это успех, спорт-это </a:t>
            </a:r>
            <a:r>
              <a:rPr lang="ru-RU" sz="2800" i="1" dirty="0" err="1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прикольно</a:t>
            </a:r>
            <a:r>
              <a:rPr lang="ru-RU" sz="2800" i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,  </a:t>
            </a:r>
            <a:br>
              <a:rPr lang="ru-RU" sz="2800" i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800" i="1" dirty="0" err="1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спорт-это</a:t>
            </a:r>
            <a:r>
              <a:rPr lang="ru-RU" sz="2800" i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для всех!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098" name="Picture 2" descr="C:\Users\Lenovo\Desktop\Новая папка (4)\20161025_0855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5712" y="1928802"/>
            <a:ext cx="6359559" cy="4395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i="1" dirty="0" smtClean="0">
                <a:solidFill>
                  <a:srgbClr val="002060"/>
                </a:solidFill>
                <a:latin typeface="Comic Sans MS" pitchFamily="66" charset="0"/>
              </a:rPr>
              <a:t>Спорт творит чудеса,</a:t>
            </a:r>
            <a:br>
              <a:rPr lang="ru-RU" sz="3100" i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100" i="1" dirty="0" smtClean="0">
                <a:solidFill>
                  <a:srgbClr val="002060"/>
                </a:solidFill>
                <a:latin typeface="Comic Sans MS" pitchFamily="66" charset="0"/>
              </a:rPr>
              <a:t>Спорт открывает все врата.</a:t>
            </a:r>
            <a:br>
              <a:rPr lang="ru-RU" sz="3100" i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100" i="1" dirty="0" smtClean="0">
                <a:solidFill>
                  <a:srgbClr val="002060"/>
                </a:solidFill>
                <a:latin typeface="Comic Sans MS" pitchFamily="66" charset="0"/>
              </a:rPr>
              <a:t>Если спортом ты займешься,</a:t>
            </a:r>
            <a:br>
              <a:rPr lang="ru-RU" sz="3100" i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100" i="1" dirty="0" smtClean="0">
                <a:solidFill>
                  <a:srgbClr val="002060"/>
                </a:solidFill>
                <a:latin typeface="Comic Sans MS" pitchFamily="66" charset="0"/>
              </a:rPr>
              <a:t>Многого в жизни добьешься</a:t>
            </a:r>
            <a:r>
              <a:rPr lang="ru-RU" sz="2000" i="1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endParaRPr lang="ru-RU" sz="2000" i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122" name="Picture 2" descr="C:\Users\Lenovo\Desktop\Новая папка (4)\20161025_085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143" b="21784"/>
          <a:stretch>
            <a:fillRect/>
          </a:stretch>
        </p:blipFill>
        <p:spPr bwMode="auto">
          <a:xfrm>
            <a:off x="1500166" y="2285992"/>
            <a:ext cx="5572164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857388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3100" i="1" dirty="0" smtClean="0">
                <a:solidFill>
                  <a:srgbClr val="002060"/>
                </a:solidFill>
                <a:latin typeface="Comic Sans MS" pitchFamily="66" charset="0"/>
              </a:rPr>
              <a:t>Как усталость победить,</a:t>
            </a:r>
            <a:br>
              <a:rPr lang="ru-RU" sz="3100" i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100" i="1" dirty="0" smtClean="0">
                <a:solidFill>
                  <a:srgbClr val="002060"/>
                </a:solidFill>
                <a:latin typeface="Comic Sans MS" pitchFamily="66" charset="0"/>
              </a:rPr>
              <a:t>И бодрым всегда быть?</a:t>
            </a:r>
            <a:br>
              <a:rPr lang="ru-RU" sz="3100" i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100" i="1" dirty="0" smtClean="0">
                <a:solidFill>
                  <a:srgbClr val="002060"/>
                </a:solidFill>
                <a:latin typeface="Comic Sans MS" pitchFamily="66" charset="0"/>
              </a:rPr>
              <a:t>Мы ответим без труда,</a:t>
            </a:r>
            <a:br>
              <a:rPr lang="ru-RU" sz="3100" i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100" i="1" dirty="0" smtClean="0">
                <a:solidFill>
                  <a:srgbClr val="002060"/>
                </a:solidFill>
                <a:latin typeface="Comic Sans MS" pitchFamily="66" charset="0"/>
              </a:rPr>
              <a:t>Спорт – вот лучшая игра!</a:t>
            </a:r>
            <a:r>
              <a:rPr lang="ru-RU" sz="2000" i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2000" i="1" dirty="0" smtClean="0">
                <a:solidFill>
                  <a:srgbClr val="002060"/>
                </a:solidFill>
                <a:latin typeface="Comic Sans MS" pitchFamily="66" charset="0"/>
              </a:rPr>
            </a:br>
            <a:endParaRPr lang="ru-RU" sz="2000" i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6146" name="Picture 2" descr="C:\Users\Lenovo\Desktop\Новая папка (4)\20161025_0857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85992"/>
            <a:ext cx="3714776" cy="3171826"/>
          </a:xfrm>
          <a:prstGeom prst="rect">
            <a:avLst/>
          </a:prstGeom>
          <a:noFill/>
          <a:effectLst>
            <a:glow rad="101600">
              <a:srgbClr val="FF3399">
                <a:alpha val="60000"/>
              </a:srgbClr>
            </a:glow>
          </a:effectLst>
          <a:scene3d>
            <a:camera prst="perspectiveFront"/>
            <a:lightRig rig="threePt" dir="t"/>
          </a:scene3d>
        </p:spPr>
      </p:pic>
      <p:pic>
        <p:nvPicPr>
          <p:cNvPr id="6147" name="Picture 3" descr="C:\Users\Lenovo\Desktop\Новая папка (4)\20161025_0858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500438"/>
            <a:ext cx="3786214" cy="3071834"/>
          </a:xfrm>
          <a:prstGeom prst="rect">
            <a:avLst/>
          </a:prstGeom>
          <a:noFill/>
          <a:effectLst>
            <a:glow rad="101600">
              <a:srgbClr val="FF3399">
                <a:alpha val="60000"/>
              </a:srgbClr>
            </a:glow>
          </a:effectLst>
          <a:scene3d>
            <a:camera prst="perspectiveFront"/>
            <a:lightRig rig="threePt" dir="t"/>
          </a:scene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Comic Sans MS" pitchFamily="66" charset="0"/>
              </a:rPr>
              <a:t>Для здоровья важен спорт,</a:t>
            </a:r>
            <a:br>
              <a:rPr lang="ru-RU" sz="2800" i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800" i="1" dirty="0" smtClean="0">
                <a:solidFill>
                  <a:srgbClr val="002060"/>
                </a:solidFill>
                <a:latin typeface="Comic Sans MS" pitchFamily="66" charset="0"/>
              </a:rPr>
              <a:t>Чтоб болезням дать отпор.</a:t>
            </a:r>
            <a:endParaRPr lang="ru-RU" sz="2800" i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7170" name="Picture 2" descr="C:\Users\Lenovo\Desktop\Новая папка (4)\20161025_0858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00438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C:\Users\Lenovo\Desktop\Новая папка (4)\20161025_0858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285992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3000396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Глазки спят и щечки спят</a:t>
            </a:r>
            <a:b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У усталых </a:t>
            </a:r>
            <a:r>
              <a:rPr lang="ru-RU" sz="2400" i="1" dirty="0" err="1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малышат</a:t>
            </a:r>
            <a: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b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Спят реснички и ладошки,</a:t>
            </a:r>
            <a:b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Спят животики и ножки.</a:t>
            </a:r>
            <a:b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И малюсенькие ушки</a:t>
            </a:r>
            <a:b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Сладко дремлют на подушке.</a:t>
            </a:r>
            <a:b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Спят кудряшки, ручки спят,</a:t>
            </a:r>
            <a:b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Только носики сопят.</a:t>
            </a:r>
            <a:endParaRPr lang="ru-RU" sz="2400" i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8194" name="Picture 2" descr="C:\Users\Lenovo\Desktop\Новая папка (4)\IMG_37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357562"/>
            <a:ext cx="4038600" cy="302895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32798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Вот уже вставать пора!</a:t>
            </a:r>
            <a:br>
              <a:rPr lang="ru-RU" sz="2400" i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Просыпайся, детвора!!!</a:t>
            </a:r>
            <a:br>
              <a:rPr lang="ru-RU" sz="2400" i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Быстро встанем по порядку –</a:t>
            </a:r>
            <a:br>
              <a:rPr lang="ru-RU" sz="2400" i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Дружно сделаем зарядку!</a:t>
            </a:r>
            <a:endParaRPr lang="ru-RU" sz="2400" i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1267" name="Picture 3" descr="C:\Users\Lenovo\Desktop\Новая папка (4)\IMG_378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214554"/>
            <a:ext cx="3758208" cy="3997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785950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Все готовы? Не зевай!</a:t>
            </a:r>
            <a:br>
              <a:rPr lang="ru-RU" sz="2800" i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Упражненья начинай!</a:t>
            </a:r>
            <a:br>
              <a:rPr lang="ru-RU" sz="2800" i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Поприветствуем друг друга</a:t>
            </a:r>
            <a:br>
              <a:rPr lang="ru-RU" sz="2800" i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И пройдемся мы по кругу.</a:t>
            </a:r>
            <a:endParaRPr lang="ru-RU" sz="2800" i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2290" name="Picture 2" descr="C:\Users\Lenovo\Desktop\Новая папка (4)\IMG_37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643182"/>
            <a:ext cx="4038600" cy="302895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291" name="Picture 3" descr="C:\Users\Lenovo\Desktop\Новая папка (4)\IMG_37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643182"/>
            <a:ext cx="4038600" cy="302895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39801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3399"/>
                </a:solidFill>
              </a:rPr>
              <a:t>Спасибо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3399"/>
                </a:solidFill>
              </a:rPr>
              <a:t>за внимание</a:t>
            </a:r>
            <a:endParaRPr lang="ru-RU" dirty="0">
              <a:solidFill>
                <a:srgbClr val="FF3399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</TotalTime>
  <Words>47</Words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«Мы- за здоровый образ жизни!» Спорт приходит в каждый дом, Даже в тот, где мы живем. Спортом ты скорей займись, Будь здоровым на всю жизнь</vt:lpstr>
      <vt:lpstr>   Спорт-это здоровье, спорт-это успех, спорт-это прикольно,   спорт-это для всех! </vt:lpstr>
      <vt:lpstr>Спорт творит чудеса, Спорт открывает все врата. Если спортом ты займешься, Многого в жизни добьешься.</vt:lpstr>
      <vt:lpstr>Как усталость победить, И бодрым всегда быть? Мы ответим без труда, Спорт – вот лучшая игра! </vt:lpstr>
      <vt:lpstr>Для здоровья важен спорт, Чтоб болезням дать отпор.</vt:lpstr>
      <vt:lpstr>Глазки спят и щечки спят У усталых малышат. Спят реснички и ладошки, Спят животики и ножки. И малюсенькие ушки Сладко дремлют на подушке. Спят кудряшки, ручки спят, Только носики сопят.</vt:lpstr>
      <vt:lpstr>Вот уже вставать пора! Просыпайся, детвора!!! Быстро встанем по порядку – Дружно сделаем зарядку!</vt:lpstr>
      <vt:lpstr>Все готовы? Не зевай! Упражненья начинай! Поприветствуем друг друга И пройдемся мы по кругу.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Спорт-это здоровье, спорт-это успех, спорт-это прикольно,   спорт-это для всех! </dc:title>
  <dc:creator>Lenovo</dc:creator>
  <cp:lastModifiedBy>Детский Сад №239</cp:lastModifiedBy>
  <cp:revision>14</cp:revision>
  <dcterms:created xsi:type="dcterms:W3CDTF">2016-10-24T07:02:11Z</dcterms:created>
  <dcterms:modified xsi:type="dcterms:W3CDTF">2016-12-16T04:28:56Z</dcterms:modified>
</cp:coreProperties>
</file>