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«Веселые старты»</a:t>
            </a:r>
            <a:br>
              <a:rPr lang="ru-RU" dirty="0" smtClean="0"/>
            </a:br>
            <a:r>
              <a:rPr lang="ru-RU" dirty="0" smtClean="0"/>
              <a:t>группа № 7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15416"/>
            <a:ext cx="9649072" cy="74888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736304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433048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700808"/>
            <a:ext cx="41764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 конкурс «Доползи 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89"/>
            <a:ext cx="4788024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8999"/>
            <a:ext cx="4176464" cy="30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557"/>
            <a:ext cx="925252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3960440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конкурс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Кто быстрее?»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572000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7706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3816424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 конкурс «Перейди болото»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499992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8640"/>
            <a:ext cx="347197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6" y="0"/>
            <a:ext cx="950505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07396"/>
            <a:ext cx="3600400" cy="23625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24" y="764704"/>
            <a:ext cx="48291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1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59" y="-708"/>
            <a:ext cx="9324528" cy="68587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5076056" cy="3744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3024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577064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5220072" cy="3861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632"/>
            <a:ext cx="352839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99392"/>
            <a:ext cx="964907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29000"/>
            <a:ext cx="3864430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32" y="0"/>
            <a:ext cx="441106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361040" cy="72728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 нашей жизни все мгновенно.</a:t>
            </a:r>
            <a:br>
              <a:rPr lang="ru-RU" dirty="0" smtClean="0"/>
            </a:br>
            <a:r>
              <a:rPr lang="ru-RU" dirty="0" smtClean="0"/>
              <a:t>Все проходит и проедет.</a:t>
            </a:r>
            <a:br>
              <a:rPr lang="ru-RU" dirty="0" smtClean="0"/>
            </a:br>
            <a:r>
              <a:rPr lang="ru-RU" dirty="0" smtClean="0"/>
              <a:t>Спортом над непременно</a:t>
            </a:r>
            <a:br>
              <a:rPr lang="ru-RU" dirty="0" smtClean="0"/>
            </a:br>
            <a:r>
              <a:rPr lang="ru-RU" dirty="0" smtClean="0"/>
              <a:t>заниматься круглый год</a:t>
            </a:r>
            <a:br>
              <a:rPr lang="ru-RU" dirty="0" smtClean="0"/>
            </a:br>
            <a:r>
              <a:rPr lang="ru-RU" dirty="0" smtClean="0"/>
              <a:t>Прыгать, бегать, отжиматься,</a:t>
            </a:r>
            <a:br>
              <a:rPr lang="ru-RU" dirty="0" smtClean="0"/>
            </a:br>
            <a:r>
              <a:rPr lang="ru-RU" dirty="0" smtClean="0"/>
              <a:t>Груз тяжелый поднимать, </a:t>
            </a:r>
            <a:br>
              <a:rPr lang="ru-RU" dirty="0" smtClean="0"/>
            </a:br>
            <a:r>
              <a:rPr lang="ru-RU" dirty="0" smtClean="0"/>
              <a:t>По утрам тренироваться,</a:t>
            </a:r>
            <a:br>
              <a:rPr lang="ru-RU" dirty="0" smtClean="0"/>
            </a:br>
            <a:r>
              <a:rPr lang="ru-RU" dirty="0" smtClean="0"/>
              <a:t>Стометровку пробегать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0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22</Words>
  <Application>Microsoft Office PowerPoint</Application>
  <PresentationFormat>Экран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«Веселые старты» группа № 7 </vt:lpstr>
      <vt:lpstr>1 конкурс «Доползи »</vt:lpstr>
      <vt:lpstr>2 конкурс «Кто быстрее?»</vt:lpstr>
      <vt:lpstr>3 конкурс «Перейди болото»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В нашей жизни все мгновенно. Все проходит и проедет. Спортом над непременно заниматься круглый год Прыгать, бегать, отжиматься, Груз тяжелый поднимать,  По утрам тренироваться, Стометровку пробегать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«Веселые старты» группа № 7 </dc:title>
  <dc:creator>hp</dc:creator>
  <cp:lastModifiedBy>hp</cp:lastModifiedBy>
  <cp:revision>5</cp:revision>
  <dcterms:created xsi:type="dcterms:W3CDTF">2016-11-08T13:30:48Z</dcterms:created>
  <dcterms:modified xsi:type="dcterms:W3CDTF">2016-11-13T04:30:11Z</dcterms:modified>
</cp:coreProperties>
</file>