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D29-1CC7-4DFA-8444-F950435BDF4C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A2C0-6EFC-4532-8C43-BC25FBEA9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50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D29-1CC7-4DFA-8444-F950435BDF4C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A2C0-6EFC-4532-8C43-BC25FBEA9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8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D29-1CC7-4DFA-8444-F950435BDF4C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A2C0-6EFC-4532-8C43-BC25FBEA9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2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D29-1CC7-4DFA-8444-F950435BDF4C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A2C0-6EFC-4532-8C43-BC25FBEA9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49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D29-1CC7-4DFA-8444-F950435BDF4C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A2C0-6EFC-4532-8C43-BC25FBEA9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60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D29-1CC7-4DFA-8444-F950435BDF4C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A2C0-6EFC-4532-8C43-BC25FBEA9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69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D29-1CC7-4DFA-8444-F950435BDF4C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A2C0-6EFC-4532-8C43-BC25FBEA9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89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D29-1CC7-4DFA-8444-F950435BDF4C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A2C0-6EFC-4532-8C43-BC25FBEA9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D29-1CC7-4DFA-8444-F950435BDF4C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A2C0-6EFC-4532-8C43-BC25FBEA9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9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D29-1CC7-4DFA-8444-F950435BDF4C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A2C0-6EFC-4532-8C43-BC25FBEA9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25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D29-1CC7-4DFA-8444-F950435BDF4C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A2C0-6EFC-4532-8C43-BC25FBEA9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86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0D29-1CC7-4DFA-8444-F950435BDF4C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A2C0-6EFC-4532-8C43-BC25FBEA9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9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185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мамочки любимой»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№4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1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39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рисуют для мам картину «Букет цветов» (рисование в технике «по -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мокром»)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856211" y="1943279"/>
            <a:ext cx="4934040" cy="370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445" y="2236990"/>
            <a:ext cx="5364765" cy="402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6196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8" y="35952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196" y="1403797"/>
            <a:ext cx="3955245" cy="289774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цветочек аленький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листочке маленьком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Нарисую, маме подарю.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Улыбнется мамочка,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 щечке ямочка,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Солнечную мамочку люблю!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4469" y="1403797"/>
            <a:ext cx="5266028" cy="394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755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6143223" y="2274838"/>
            <a:ext cx="4971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600" b="1" i="1" dirty="0">
                <a:solidFill>
                  <a:srgbClr val="002060"/>
                </a:solidFill>
              </a:rPr>
              <a:t>Е</a:t>
            </a:r>
            <a:r>
              <a:rPr lang="ru-RU" altLang="ru-RU" b="1" i="1" dirty="0">
                <a:solidFill>
                  <a:srgbClr val="002060"/>
                </a:solidFill>
              </a:rPr>
              <a:t>сть в природе знак святой и вещий,</a:t>
            </a:r>
            <a:br>
              <a:rPr lang="ru-RU" altLang="ru-RU" b="1" i="1" dirty="0">
                <a:solidFill>
                  <a:srgbClr val="002060"/>
                </a:solidFill>
              </a:rPr>
            </a:br>
            <a:r>
              <a:rPr lang="ru-RU" altLang="ru-RU" b="1" i="1" dirty="0">
                <a:solidFill>
                  <a:srgbClr val="002060"/>
                </a:solidFill>
              </a:rPr>
              <a:t>             Ярко обозначенный в веках.</a:t>
            </a:r>
            <a:br>
              <a:rPr lang="ru-RU" altLang="ru-RU" b="1" i="1" dirty="0">
                <a:solidFill>
                  <a:srgbClr val="002060"/>
                </a:solidFill>
              </a:rPr>
            </a:br>
            <a:r>
              <a:rPr lang="ru-RU" altLang="ru-RU" b="1" i="1" dirty="0">
                <a:solidFill>
                  <a:srgbClr val="002060"/>
                </a:solidFill>
              </a:rPr>
              <a:t>             Самая прекрасная из женщин -</a:t>
            </a:r>
            <a:br>
              <a:rPr lang="ru-RU" altLang="ru-RU" b="1" i="1" dirty="0">
                <a:solidFill>
                  <a:srgbClr val="002060"/>
                </a:solidFill>
              </a:rPr>
            </a:br>
            <a:r>
              <a:rPr lang="ru-RU" altLang="ru-RU" b="1" i="1" dirty="0">
                <a:solidFill>
                  <a:srgbClr val="002060"/>
                </a:solidFill>
              </a:rPr>
              <a:t>             Женщина с ребенком на руках!</a:t>
            </a:r>
            <a:br>
              <a:rPr lang="ru-RU" altLang="ru-RU" b="1" i="1" dirty="0">
                <a:solidFill>
                  <a:srgbClr val="002060"/>
                </a:solidFill>
              </a:rPr>
            </a:br>
            <a:r>
              <a:rPr lang="ru-RU" altLang="ru-RU" b="1" i="1" dirty="0">
                <a:solidFill>
                  <a:srgbClr val="002060"/>
                </a:solidFill>
              </a:rPr>
              <a:t>             Пусть ей вечно солнце рукоплещет,</a:t>
            </a:r>
            <a:br>
              <a:rPr lang="ru-RU" altLang="ru-RU" b="1" i="1" dirty="0">
                <a:solidFill>
                  <a:srgbClr val="002060"/>
                </a:solidFill>
              </a:rPr>
            </a:br>
            <a:r>
              <a:rPr lang="ru-RU" altLang="ru-RU" b="1" i="1" dirty="0">
                <a:solidFill>
                  <a:srgbClr val="002060"/>
                </a:solidFill>
              </a:rPr>
              <a:t>             Так она и будет жить в веках,</a:t>
            </a:r>
            <a:br>
              <a:rPr lang="ru-RU" altLang="ru-RU" b="1" i="1" dirty="0">
                <a:solidFill>
                  <a:srgbClr val="002060"/>
                </a:solidFill>
              </a:rPr>
            </a:br>
            <a:r>
              <a:rPr lang="ru-RU" altLang="ru-RU" b="1" i="1" dirty="0">
                <a:solidFill>
                  <a:srgbClr val="002060"/>
                </a:solidFill>
              </a:rPr>
              <a:t>             Самая прекрасная из женщин-</a:t>
            </a:r>
            <a:br>
              <a:rPr lang="ru-RU" altLang="ru-RU" b="1" i="1" dirty="0">
                <a:solidFill>
                  <a:srgbClr val="002060"/>
                </a:solidFill>
              </a:rPr>
            </a:br>
            <a:r>
              <a:rPr lang="ru-RU" altLang="ru-RU" b="1" i="1" dirty="0">
                <a:solidFill>
                  <a:srgbClr val="002060"/>
                </a:solidFill>
              </a:rPr>
              <a:t>             Женщина с ребенком на руках!</a:t>
            </a:r>
          </a:p>
        </p:txBody>
      </p:sp>
      <p:pic>
        <p:nvPicPr>
          <p:cNvPr id="7" name="Picture 2" descr="C:\Documents and Settings\User\Мои документы\фото ко дню матери\мам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597" y="1302220"/>
            <a:ext cx="5689853" cy="425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634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03" y="1416677"/>
            <a:ext cx="9633398" cy="31553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6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706" y="1210613"/>
            <a:ext cx="7804597" cy="408260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 мама, тебя поздравляю,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матери счастья, здоровья желаю.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в сердце моем, даже если в разлуке,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 всегда твои нежные руки.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каждый твой день наполняется светом,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Любовью родных будь, как солнцем, согрета.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Прости, временами тебя огорчаю,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Поверь, что невольно…Себя укоряю.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User\Мои документы\день матери\маме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9761" y="3165786"/>
            <a:ext cx="4450724" cy="333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232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42" y="425003"/>
            <a:ext cx="10515600" cy="95297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музыкальном зале дети узнали историю возникновения праздника, послушали музыкальные произведения.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освященные мамам. 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8199" y="1305402"/>
            <a:ext cx="6254429" cy="479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04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070" y="953038"/>
            <a:ext cx="7933386" cy="38636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Дети читают стихи о маме</a:t>
            </a:r>
            <a:b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Обойди весь мир вокруг,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знай заранее: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найдешь теплее рук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нежнее маминых.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найдешь на свете глаз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Ласковей и строже.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каждому из нас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людей дороже.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путей, дорог вокруг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Обойди по свету: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Мама-самый лучший друг,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мамы нету!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4966" y="1815073"/>
            <a:ext cx="6165817" cy="46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91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3048" y="365125"/>
            <a:ext cx="4365938" cy="550764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мам на белом свете,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душой их любят дети.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мама есть одна,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дороже мне она.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она? Отвечу я: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мамочка моя!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нас ласкает,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согревает,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как и мама,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одно бывает!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67375" y="946402"/>
            <a:ext cx="4743940" cy="436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4438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0192" y="365125"/>
            <a:ext cx="5313608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готовят подарки своим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мамам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9086" y="2055814"/>
            <a:ext cx="5561086" cy="406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914" y="972457"/>
            <a:ext cx="4228359" cy="327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683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1886" y="1146629"/>
            <a:ext cx="7039428" cy="484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966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1016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1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с детьми «Назови маму ласковым словом»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583065" y="1773711"/>
            <a:ext cx="4221407" cy="361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7853" y="2309819"/>
            <a:ext cx="4685864" cy="300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92779" y="1510840"/>
            <a:ext cx="3423121" cy="333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947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86" y="972457"/>
            <a:ext cx="7013466" cy="520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27656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87</Words>
  <Application>Microsoft Office PowerPoint</Application>
  <PresentationFormat>Произвольный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«День мамочки любимой» подготовительная группа №4</vt:lpstr>
      <vt:lpstr>Любимая мама, тебя поздравляю, В день матери счастья, здоровья желаю. Ты в сердце моем, даже если в разлуке, Я помню всегда твои нежные руки. Пусть каждый твой день наполняется светом, Любовью родных будь, как солнцем, согрета. Прости, временами тебя огорчаю, Поверь, что невольно…Себя укоряю.</vt:lpstr>
      <vt:lpstr>В музыкальном зале дети узнали историю возникновения праздника, послушали музыкальные произведения. посвященные мамам. </vt:lpstr>
      <vt:lpstr>                                          Дети читают стихи о маме     Обойди весь мир вокруг, Только знай заранее: Не найдешь теплее рук И нежнее маминых. Не найдешь на свете глаз Ласковей и строже. Мама каждому из нас Всех людей дороже. Сто путей, дорог вокруг Обойди по свету: Мама-самый лучший друг, Лучше мамы нету!</vt:lpstr>
      <vt:lpstr>Много мам на белом свете, Всей душой их любят дети. Только мама есть одна, Всех дороже мне она. Кто она? Отвечу я: Это мамочка моя! Мама нас ласкает, Солнце согревает, Солнце, как и мама, Лишь одно бывает!</vt:lpstr>
      <vt:lpstr>Дети готовят подарки своим мамам</vt:lpstr>
      <vt:lpstr>Слайд 7</vt:lpstr>
      <vt:lpstr>Дидактическая игра с детьми «Назови маму ласковым словом»</vt:lpstr>
      <vt:lpstr>Слайд 9</vt:lpstr>
      <vt:lpstr>Дети рисуют для мам картину «Букет цветов» (рисование в технике «по - мокром»)</vt:lpstr>
      <vt:lpstr>Я цветочек аленький На листочке маленьком Нарисую, маме подарю. Улыбнется мамочка, А на щечке ямочка, Солнечную мамочку люблю!</vt:lpstr>
      <vt:lpstr>Слайд 12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любимой мамы» подготовительная группа №4</dc:title>
  <dc:creator>Пользователь Windows</dc:creator>
  <cp:lastModifiedBy>Детский Сад №239</cp:lastModifiedBy>
  <cp:revision>11</cp:revision>
  <dcterms:created xsi:type="dcterms:W3CDTF">2016-11-25T05:31:19Z</dcterms:created>
  <dcterms:modified xsi:type="dcterms:W3CDTF">2016-12-16T05:53:11Z</dcterms:modified>
</cp:coreProperties>
</file>