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00"/>
    <a:srgbClr val="A50B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30337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Праздник осени</a:t>
            </a:r>
            <a:br>
              <a:rPr lang="ru-RU" i="1" dirty="0" smtClean="0">
                <a:solidFill>
                  <a:srgbClr val="FFC000"/>
                </a:solidFill>
              </a:rPr>
            </a:br>
            <a:r>
              <a:rPr lang="ru-RU" i="1" dirty="0" smtClean="0">
                <a:solidFill>
                  <a:srgbClr val="FFC000"/>
                </a:solidFill>
              </a:rPr>
              <a:t>группа №11 «</a:t>
            </a:r>
            <a:r>
              <a:rPr lang="ru-RU" i="1" dirty="0" err="1" smtClean="0">
                <a:solidFill>
                  <a:srgbClr val="FFC000"/>
                </a:solidFill>
              </a:rPr>
              <a:t>Растишки</a:t>
            </a:r>
            <a:r>
              <a:rPr lang="ru-RU" i="1" dirty="0" smtClean="0">
                <a:solidFill>
                  <a:srgbClr val="FFC000"/>
                </a:solidFill>
              </a:rPr>
              <a:t>»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4143380"/>
            <a:ext cx="7086600" cy="1428760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dirty="0" smtClean="0">
                <a:solidFill>
                  <a:srgbClr val="800080"/>
                </a:solidFill>
                <a:effectLst/>
                <a:latin typeface="+mn-lt"/>
              </a:rPr>
              <a:t>В октябре ,в октябре частый дождик на дворе</a:t>
            </a:r>
            <a:br>
              <a:rPr lang="ru-RU" sz="3200" b="0" dirty="0" smtClean="0">
                <a:solidFill>
                  <a:srgbClr val="800080"/>
                </a:solidFill>
                <a:effectLst/>
                <a:latin typeface="+mn-lt"/>
              </a:rPr>
            </a:br>
            <a:r>
              <a:rPr lang="ru-RU" sz="3200" b="0" dirty="0" smtClean="0">
                <a:solidFill>
                  <a:srgbClr val="800080"/>
                </a:solidFill>
                <a:effectLst/>
                <a:latin typeface="+mn-lt"/>
              </a:rPr>
              <a:t>На лугах мертва трава, замолчал кузнечик</a:t>
            </a:r>
            <a:r>
              <a:rPr lang="ru-RU" sz="1600" b="0" dirty="0" smtClean="0">
                <a:solidFill>
                  <a:srgbClr val="FF3300"/>
                </a:solidFill>
                <a:effectLst/>
                <a:latin typeface="+mn-lt"/>
              </a:rPr>
              <a:t>.</a:t>
            </a:r>
            <a:endParaRPr lang="ru-RU" sz="1600" b="0" dirty="0">
              <a:solidFill>
                <a:srgbClr val="FF3300"/>
              </a:solidFill>
              <a:effectLst/>
              <a:latin typeface="+mn-lt"/>
            </a:endParaRPr>
          </a:p>
        </p:txBody>
      </p:sp>
      <p:pic>
        <p:nvPicPr>
          <p:cNvPr id="1026" name="Picture 2" descr="C:\Users\Lenovo\Desktop\Новая папка (3)\IMG_71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72296" cy="41434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>
                <a:solidFill>
                  <a:srgbClr val="800080"/>
                </a:solidFill>
                <a:effectLst/>
                <a:latin typeface="+mn-lt"/>
              </a:rPr>
              <a:t>Наступила осень, пожелтел наш сад, листья на березе золотом горят</a:t>
            </a:r>
            <a:r>
              <a:rPr lang="ru-RU" sz="2400" b="0" dirty="0" smtClean="0">
                <a:solidFill>
                  <a:srgbClr val="800080"/>
                </a:solidFill>
                <a:effectLst/>
              </a:rPr>
              <a:t>.</a:t>
            </a:r>
            <a:endParaRPr lang="ru-RU" sz="2400" b="0" dirty="0">
              <a:solidFill>
                <a:srgbClr val="800080"/>
              </a:solidFill>
              <a:effectLst/>
            </a:endParaRPr>
          </a:p>
        </p:txBody>
      </p:sp>
      <p:pic>
        <p:nvPicPr>
          <p:cNvPr id="2050" name="Picture 2" descr="C:\Users\Lenovo\Desktop\Новая папка (3)\IMG_7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Lenovo\Desktop\Новая папка (3)\IMG_7160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1" y="1600200"/>
            <a:ext cx="2961213" cy="45259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Опустел скворечник улетели птицы,</a:t>
            </a:r>
            <a:b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</a:br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листьям на деревьях тоже не сидится.</a:t>
            </a:r>
            <a:endParaRPr lang="ru-RU" sz="2800" b="0" dirty="0">
              <a:solidFill>
                <a:srgbClr val="800080"/>
              </a:solidFill>
              <a:effectLst/>
              <a:latin typeface="+mn-lt"/>
            </a:endParaRPr>
          </a:p>
        </p:txBody>
      </p:sp>
      <p:pic>
        <p:nvPicPr>
          <p:cNvPr id="3074" name="Picture 2" descr="C:\Users\Lenovo\Desktop\Новая папка (3)\IMG_71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Lenovo\Desktop\Новая папка (3)\IMG_71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00306"/>
            <a:ext cx="4038600" cy="32147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Посмотри как день прекрасен, и как ясен </a:t>
            </a:r>
            <a:r>
              <a:rPr lang="ru-RU" sz="2800" b="0" dirty="0" err="1" smtClean="0">
                <a:solidFill>
                  <a:srgbClr val="800080"/>
                </a:solidFill>
                <a:effectLst/>
                <a:latin typeface="+mn-lt"/>
              </a:rPr>
              <a:t>небосклон,как</a:t>
            </a:r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 горит под солнцем </a:t>
            </a:r>
            <a:r>
              <a:rPr lang="ru-RU" sz="2800" b="0" dirty="0" err="1" smtClean="0">
                <a:solidFill>
                  <a:srgbClr val="800080"/>
                </a:solidFill>
                <a:effectLst/>
                <a:latin typeface="+mn-lt"/>
              </a:rPr>
              <a:t>ясень,без</a:t>
            </a:r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 огня пылает клен.</a:t>
            </a:r>
            <a:endParaRPr lang="ru-RU" sz="2800" b="0" dirty="0">
              <a:solidFill>
                <a:srgbClr val="800080"/>
              </a:solidFill>
              <a:effectLst/>
              <a:latin typeface="+mn-lt"/>
            </a:endParaRPr>
          </a:p>
        </p:txBody>
      </p:sp>
      <p:pic>
        <p:nvPicPr>
          <p:cNvPr id="4098" name="Picture 2" descr="C:\Users\Lenovo\Desktop\Новая папка (3)\IMG_7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4357718" cy="32147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9" name="Picture 3" descr="C:\Users\Lenovo\Desktop\Новая папка (3)\IMG_71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3017309" cy="45259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Осень наступила ,высохли цветы, и глядят уныло голые </a:t>
            </a:r>
            <a:r>
              <a:rPr lang="ru-RU" sz="2800" b="0" dirty="0" smtClean="0">
                <a:solidFill>
                  <a:srgbClr val="800080"/>
                </a:solidFill>
                <a:effectLst/>
                <a:latin typeface="+mn-lt"/>
              </a:rPr>
              <a:t>кусты</a:t>
            </a:r>
            <a:endParaRPr lang="ru-RU" sz="2800" dirty="0">
              <a:latin typeface="+mn-lt"/>
            </a:endParaRPr>
          </a:p>
        </p:txBody>
      </p:sp>
      <p:pic>
        <p:nvPicPr>
          <p:cNvPr id="5122" name="Picture 2" descr="C:\Users\Lenovo\Desktop\Новая папка (3)\IMG_7166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038600" cy="32147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123" name="Picture 3" descr="C:\Users\Lenovo\Desktop\Новая папка (3)\IMG_72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86058"/>
            <a:ext cx="4038600" cy="31210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rgbClr val="800080"/>
                </a:solidFill>
                <a:effectLst/>
                <a:latin typeface="+mn-lt"/>
              </a:rPr>
              <a:t>Дождик лить не устает</a:t>
            </a:r>
            <a:r>
              <a:rPr lang="ru-RU" sz="3200" b="0" dirty="0" smtClean="0">
                <a:solidFill>
                  <a:srgbClr val="800080"/>
                </a:solidFill>
                <a:effectLst/>
                <a:latin typeface="+mn-lt"/>
              </a:rPr>
              <a:t>, целый </a:t>
            </a:r>
            <a:r>
              <a:rPr lang="ru-RU" sz="3200" b="0" dirty="0" smtClean="0">
                <a:solidFill>
                  <a:srgbClr val="800080"/>
                </a:solidFill>
                <a:effectLst/>
                <a:latin typeface="+mn-lt"/>
              </a:rPr>
              <a:t>день все льет и льет. Под дождем хотим гулять нужно зонтики нам взять..</a:t>
            </a:r>
            <a:endParaRPr lang="ru-RU" sz="3200" b="0" dirty="0">
              <a:solidFill>
                <a:srgbClr val="800080"/>
              </a:solidFill>
              <a:effectLst/>
              <a:latin typeface="+mn-lt"/>
            </a:endParaRPr>
          </a:p>
        </p:txBody>
      </p:sp>
      <p:pic>
        <p:nvPicPr>
          <p:cNvPr id="6146" name="Picture 2" descr="C:\Users\Lenovo\Desktop\Новая папка (3)\IMG_72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038600" cy="2692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Users\Lenovo\Desktop\Новая папка (3)\IMG_7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4038600" cy="2692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6000" b="0" i="1" dirty="0" smtClean="0">
                <a:solidFill>
                  <a:srgbClr val="800080"/>
                </a:solidFill>
                <a:effectLst/>
                <a:latin typeface="+mn-lt"/>
              </a:rPr>
              <a:t>Спасибо за внимание</a:t>
            </a:r>
            <a:endParaRPr lang="ru-RU" sz="6000" b="0" i="1" dirty="0">
              <a:solidFill>
                <a:srgbClr val="800080"/>
              </a:solidFill>
              <a:effectLst/>
              <a:latin typeface="+mn-lt"/>
            </a:endParaRPr>
          </a:p>
        </p:txBody>
      </p:sp>
      <p:pic>
        <p:nvPicPr>
          <p:cNvPr id="7170" name="Picture 2" descr="C:\Users\Lenovo\Desktop\Новая папка (3)\IMG_72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6000792" cy="40703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81</Words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Праздник осени группа №11 «Растишки»</vt:lpstr>
      <vt:lpstr>В октябре ,в октябре частый дождик на дворе На лугах мертва трава, замолчал кузнечик.</vt:lpstr>
      <vt:lpstr>Наступила осень, пожелтел наш сад, листья на березе золотом горят.</vt:lpstr>
      <vt:lpstr>Опустел скворечник улетели птицы, листьям на деревьях тоже не сидится.</vt:lpstr>
      <vt:lpstr>Посмотри как день прекрасен, и как ясен небосклон,как горит под солнцем ясень,без огня пылает клен.</vt:lpstr>
      <vt:lpstr>Осень наступила ,высохли цветы, и глядят уныло голые кусты</vt:lpstr>
      <vt:lpstr>Дождик лить не устает, целый день все льет и льет. Под дождем хотим гулять нужно зонтики нам взять..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осени гр. «Растишки»</dc:title>
  <dc:creator>Lenovo</dc:creator>
  <cp:lastModifiedBy>Детский Сад №239</cp:lastModifiedBy>
  <cp:revision>6</cp:revision>
  <dcterms:created xsi:type="dcterms:W3CDTF">2016-09-17T03:26:45Z</dcterms:created>
  <dcterms:modified xsi:type="dcterms:W3CDTF">2016-10-24T03:32:06Z</dcterms:modified>
</cp:coreProperties>
</file>