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5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B555D-4308-45D8-99FD-5F063D5954A5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30B30-2FEE-4209-859A-94233E2EDE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63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30B30-2FEE-4209-859A-94233E2EDE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по теме: «Номер 02»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9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Если вы в беду попали,</a:t>
            </a:r>
            <a:br>
              <a:rPr lang="ru-RU" sz="3600" dirty="0"/>
            </a:br>
            <a:r>
              <a:rPr lang="ru-RU" sz="3600" dirty="0"/>
              <a:t>Телефон 02 набрали.</a:t>
            </a:r>
            <a:br>
              <a:rPr lang="ru-RU" sz="3600" dirty="0"/>
            </a:br>
            <a:r>
              <a:rPr lang="ru-RU" sz="3600" dirty="0"/>
              <a:t>Кто на помощь к  вам придёт,</a:t>
            </a:r>
            <a:br>
              <a:rPr lang="ru-RU" sz="3600" dirty="0"/>
            </a:br>
            <a:r>
              <a:rPr lang="ru-RU" sz="3600" dirty="0"/>
              <a:t>Всем поможет, всех спасёт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C:\Users\Маргарита\Desktop\картинки к занятию №2\1350061325-0_4ad97_82d6d4ca_x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1196" y="2204864"/>
            <a:ext cx="2881522" cy="4130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20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Изначально дети ознакомились с правилами, которые нужно  которые нужно соблюдать, когда остаешься дома один.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№1: Ни в коем случае не открывай дверь, если звонит незнакомый человек.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Маргарита\Desktop\картинки к занятию №2\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3829843" cy="358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Правило 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Нельзя сообщать по телефону свой адрес, говорить, что дома один, нельзя называть имена родителей. Лучше всего отвечать да или нет, сказать, что мама и папа дома, но сейчас не могут подойти, и положить трубку.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Маргарита\Desktop\картинки к занятию №2\s7z4Dr8DFbU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512" y="3284984"/>
            <a:ext cx="3212866" cy="31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4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Правило №3: Если кто-то чужой пытается открыть вашу дверь, нужно позвонить в полицию по номеру 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02».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Маргарита\Desktop\картинки к занятию №2\20001_2_0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4100239" cy="28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9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детьми была проведена работа по ознакомлению с правилами вызова полиции.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Правила вызова полиции: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набрать 02;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услышав ответ, назвать свое имя, фамилию;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рассказать что случилось;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назвать свой адрес;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не класть трубку до тех пор, пока не попросят об этом.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68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Полученные знания дети закрепили в дидактической игре «Вызови полицию».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игрушечном телефоне дети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тренировались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вызывать полицию.</a:t>
            </a:r>
            <a:b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Затем придумывали ситуацию, которая требовала вмешательства полицейских.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7931224" cy="2913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Маргарита\Desktop\Новая папка\20160425_155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4944"/>
            <a:ext cx="350046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гарита\Desktop\Новая папка\20160425_16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292553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6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также была проведена игра- тренинг.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представляли,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одни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дома. Кто-то будет читать книгу, играть с друзьями. И вдруг звонят в дверь. Другой ребенок будет играть роль переодетого бандита (полицейский, почтальон, старушка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Какие действия должны будут совершить дети, которые находились дома?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Маргарита\Desktop\Новая папка\20160425_154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791646"/>
            <a:ext cx="2347764" cy="268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гарита\Desktop\Новая папка\20160425_154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695635"/>
            <a:ext cx="2975675" cy="27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конце занятия были продемонстрированы иллюстрации, а дети называют правила поведения в различных ситуациях.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Не открывать дверь чужим людям;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Не входить в подъезд с чужими людьми;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Никуда не ходи с чужими людьми;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Избегай безлюдных мест пустырей;</a:t>
            </a:r>
          </a:p>
          <a:p>
            <a:pPr marL="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разговаривай с чужими людьми по телефону.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аргарита\Desktop\картинки к занятию №2\1300737924_z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2398" y="2420888"/>
            <a:ext cx="155813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гарита\Desktop\картинки к занятию №2\1_html_m74a8f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228" y="4797151"/>
            <a:ext cx="1152471" cy="1724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гарита\Desktop\картинки к занятию №2\15441_html_m6d5cc3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06567"/>
            <a:ext cx="2368731" cy="1415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</TotalTime>
  <Words>250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Презентация по теме: «Номер 02»</vt:lpstr>
      <vt:lpstr>Слайд 2</vt:lpstr>
      <vt:lpstr>Изначально дети ознакомились с правилами, которые нужно  которые нужно соблюдать, когда остаешься дома один. </vt:lpstr>
      <vt:lpstr>Слайд 4</vt:lpstr>
      <vt:lpstr>Слайд 5</vt:lpstr>
      <vt:lpstr>С детьми была проведена работа по ознакомлению с правилами вызова полиции.</vt:lpstr>
      <vt:lpstr>Полученные знания дети закрепили в дидактической игре «Вызови полицию». На игрушечном телефоне дети тренировались вызывать полицию. Затем придумывали ситуацию, которая требовала вмешательства полицейских. </vt:lpstr>
      <vt:lpstr>А также была проведена игра- тренинг. </vt:lpstr>
      <vt:lpstr>В конце занятия были продемонстрированы иллюстрации, а дети называют правила поведения в различных ситуациях.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«Номер 02»</dc:title>
  <dc:creator>Маргарита</dc:creator>
  <cp:lastModifiedBy>Детский Сад №239</cp:lastModifiedBy>
  <cp:revision>8</cp:revision>
  <dcterms:created xsi:type="dcterms:W3CDTF">2016-04-28T15:48:21Z</dcterms:created>
  <dcterms:modified xsi:type="dcterms:W3CDTF">2016-04-29T07:05:36Z</dcterms:modified>
</cp:coreProperties>
</file>