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0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51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27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622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4815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60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18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33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44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04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83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84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61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73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35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90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DF63-28E3-4093-9559-F8D7FCEA044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AB76C5-1080-43C6-A22B-1ED414C52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2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9712" y="567614"/>
            <a:ext cx="77015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на дороге»</a:t>
            </a:r>
          </a:p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дорожными знаками</a:t>
            </a:r>
          </a:p>
          <a:p>
            <a:pPr algn="ctr"/>
            <a:endParaRPr lang="ru-RU" sz="36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№3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9016" y="3683358"/>
            <a:ext cx="4982984" cy="3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3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741" y="1190824"/>
            <a:ext cx="4121240" cy="5415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4744" y="2653048"/>
            <a:ext cx="43144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правил дорожного движения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40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037" y="2859109"/>
            <a:ext cx="4710454" cy="348009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895" y="837126"/>
            <a:ext cx="4815806" cy="3557929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5587" y="682580"/>
            <a:ext cx="47650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видов закрепления правил дорожного движения: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27895" y="5383369"/>
            <a:ext cx="48158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плакатов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32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4137" y="1606830"/>
            <a:ext cx="4245480" cy="4882722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086" y="1602020"/>
            <a:ext cx="3392501" cy="488753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18197" y="450761"/>
            <a:ext cx="9028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запрещающие и разрешающие знаки дорожного движения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6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52" y="2472865"/>
            <a:ext cx="4834128" cy="3700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702" y="1729492"/>
            <a:ext cx="4865159" cy="3722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284" y="529163"/>
            <a:ext cx="786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по улицам шагать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Надо очень много знать.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умноженья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знаки дорожного движения.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3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97" y="1313644"/>
            <a:ext cx="3666702" cy="522238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1312" y="3931275"/>
            <a:ext cx="3473003" cy="260475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1312" y="1014208"/>
            <a:ext cx="3473003" cy="260475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59780" y="3039949"/>
            <a:ext cx="277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- пазл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знак»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324" y="1817272"/>
            <a:ext cx="4562226" cy="359829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300" y="2711893"/>
            <a:ext cx="4806925" cy="3605194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50394" y="746975"/>
            <a:ext cx="85902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Юные участники дорожного движения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13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010" y="1264027"/>
            <a:ext cx="6980348" cy="5329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8845" y="2511381"/>
            <a:ext cx="31424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Правила важны 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зубок их знать должны 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дорогу перейти, 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где нет для нас пути.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78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0" y="5254581"/>
            <a:ext cx="902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на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дорогах!</a:t>
            </a:r>
            <a:endParaRPr lang="ru-RU" sz="28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129" y="742777"/>
            <a:ext cx="2537671" cy="42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7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75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Детский Сад №239</cp:lastModifiedBy>
  <cp:revision>9</cp:revision>
  <dcterms:created xsi:type="dcterms:W3CDTF">2016-04-13T11:10:35Z</dcterms:created>
  <dcterms:modified xsi:type="dcterms:W3CDTF">2016-04-14T07:49:30Z</dcterms:modified>
</cp:coreProperties>
</file>