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20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3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4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7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6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6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9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8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2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9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4A6E-AE3C-4126-A664-C86F47A8BE77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4B52-0E3C-499F-8604-D0CC2C917C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86377"/>
            <a:ext cx="9144000" cy="2266682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Опасные предметы дома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4000" b="1" dirty="0" smtClean="0"/>
              <a:t>старшая группа № 4</a:t>
            </a:r>
            <a:br>
              <a:rPr lang="ru-RU" sz="4000" b="1" dirty="0" smtClean="0"/>
            </a:br>
            <a:r>
              <a:rPr lang="ru-RU" sz="4000" b="1" dirty="0" smtClean="0"/>
              <a:t>«Непоседы»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995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54625" cy="6735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684" y="399245"/>
            <a:ext cx="10515600" cy="1828799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У ребенка еще нет жизненного опыта. Важно как можно раньше начать воспитывать в ребенке чувство самосохранения наряду с уверенностью в себе. Не говорите ребенку просто «нет» или «нельзя», объясните ему, в чем именно заключается опасность. Постепенно научите ребенка правильному обращению с опасными предметами, которые окружают нас в быту.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04" y="2125801"/>
            <a:ext cx="5022760" cy="44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3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007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5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Дидактическая игра «Отгадай предмет». </a:t>
            </a:r>
            <a:br>
              <a:rPr lang="ru-RU" sz="2000" b="1" dirty="0" smtClean="0"/>
            </a:br>
            <a:r>
              <a:rPr lang="ru-RU" sz="2000" b="1" dirty="0" smtClean="0"/>
              <a:t>В этой игре дети учатся называть и находить нужный предмет.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9644" y="1863859"/>
            <a:ext cx="5432023" cy="4074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0230" y="1863858"/>
            <a:ext cx="5432022" cy="407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5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689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Рассказывание по картинке «Опасный предмет».</a:t>
            </a:r>
            <a:br>
              <a:rPr lang="ru-RU" sz="2000" b="1" dirty="0" smtClean="0"/>
            </a:br>
            <a:r>
              <a:rPr lang="ru-RU" sz="2000" b="1" dirty="0" smtClean="0"/>
              <a:t>Играя в эту игру, ребенок узнает о пользе и вреде этого предмета.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2240924"/>
            <a:ext cx="5709634" cy="4282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095" y="2240923"/>
            <a:ext cx="5709634" cy="42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7883"/>
            <a:ext cx="9144000" cy="98809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Дидактическая игра с фишками «Опасный  - неопасный»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85" y="1608098"/>
            <a:ext cx="6757038" cy="5067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607" y="2172179"/>
            <a:ext cx="5067777" cy="393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0"/>
            <a:ext cx="1196018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78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Дидактическая игра с картинками «Найди предмету свое место».</a:t>
            </a:r>
            <a:br>
              <a:rPr lang="ru-RU" sz="2000" b="1" dirty="0" smtClean="0"/>
            </a:br>
            <a:r>
              <a:rPr lang="ru-RU" sz="2000" b="1" dirty="0" smtClean="0"/>
              <a:t>В этой игре дети знакомятся с классификацией опасных предметов: колющие, режущие, пожароопасные и электроприборы. 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992" y="2246290"/>
            <a:ext cx="4785217" cy="4155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36" y="2441620"/>
            <a:ext cx="5592771" cy="41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2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121" y="1043189"/>
            <a:ext cx="9144000" cy="105767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Ничего опасней нет,                                                          Работать ножницами можно,</a:t>
            </a:r>
            <a:br>
              <a:rPr lang="ru-RU" sz="2000" b="1" dirty="0" smtClean="0"/>
            </a:br>
            <a:r>
              <a:rPr lang="ru-RU" sz="2000" b="1" dirty="0" smtClean="0"/>
              <a:t>Чем заточенный предмет,                                               Но только очень осторожно.</a:t>
            </a:r>
            <a:br>
              <a:rPr lang="ru-RU" sz="2000" b="1" dirty="0" smtClean="0"/>
            </a:br>
            <a:r>
              <a:rPr lang="ru-RU" sz="2000" b="1" dirty="0" smtClean="0"/>
              <a:t>Бритвы, ножницы, ножи                                                   Храните ножницы на месте,</a:t>
            </a:r>
            <a:br>
              <a:rPr lang="ru-RU" sz="2000" b="1" dirty="0" smtClean="0"/>
            </a:br>
            <a:r>
              <a:rPr lang="ru-RU" sz="2000" b="1" dirty="0" smtClean="0"/>
              <a:t>Не берите, малыши!                                                          Концами сомкнутыми вместе.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83" y="2100866"/>
            <a:ext cx="6126052" cy="45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94"/>
            <a:ext cx="1204174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2579"/>
            <a:ext cx="10515600" cy="69545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Игровая ситуация «Окажи первую помощь»</a:t>
            </a:r>
            <a:br>
              <a:rPr lang="ru-RU" sz="2000" b="1" dirty="0" smtClean="0"/>
            </a:br>
            <a:r>
              <a:rPr lang="ru-RU" sz="2000" b="1" dirty="0" smtClean="0"/>
              <a:t>В игре дети учатся оказывать первую медицинскую помощь.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804" y="1857597"/>
            <a:ext cx="5247427" cy="4527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5666" y="1906429"/>
            <a:ext cx="5247427" cy="44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0"/>
            <a:ext cx="1205033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52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Дома острые ножи</a:t>
            </a:r>
            <a:br>
              <a:rPr lang="ru-RU" sz="2400" b="1" dirty="0" smtClean="0"/>
            </a:br>
            <a:r>
              <a:rPr lang="ru-RU" sz="2400" b="1" dirty="0" smtClean="0"/>
              <a:t>    </a:t>
            </a:r>
            <a:r>
              <a:rPr lang="ru-RU" sz="2400" b="1" dirty="0" smtClean="0"/>
              <a:t>В руки вовсе не бери.</a:t>
            </a:r>
            <a:br>
              <a:rPr lang="ru-RU" sz="2400" b="1" dirty="0" smtClean="0"/>
            </a:br>
            <a:r>
              <a:rPr lang="ru-RU" sz="2400" b="1" dirty="0" smtClean="0"/>
              <a:t>       Не раскидывай иголки,</a:t>
            </a:r>
            <a:br>
              <a:rPr lang="ru-RU" sz="2400" b="1" dirty="0" smtClean="0"/>
            </a:br>
            <a:r>
              <a:rPr lang="ru-RU" sz="2400" b="1" dirty="0" smtClean="0"/>
              <a:t>      Убери их все на полку.</a:t>
            </a:r>
            <a:br>
              <a:rPr lang="ru-RU" sz="2400" b="1" dirty="0" smtClean="0"/>
            </a:br>
            <a:r>
              <a:rPr lang="ru-RU" sz="2400" b="1" dirty="0" smtClean="0"/>
              <a:t>     Если ножницы достал,</a:t>
            </a:r>
            <a:br>
              <a:rPr lang="ru-RU" sz="2400" b="1" dirty="0" smtClean="0"/>
            </a:br>
            <a:r>
              <a:rPr lang="ru-RU" sz="2400" b="1" dirty="0" smtClean="0"/>
              <a:t>Убери откуда взял.</a:t>
            </a:r>
            <a:br>
              <a:rPr lang="ru-RU" sz="2400" b="1" dirty="0" smtClean="0"/>
            </a:br>
            <a:r>
              <a:rPr lang="ru-RU" sz="2400" b="1" dirty="0" smtClean="0"/>
              <a:t>       В рот таблетки не бери,</a:t>
            </a:r>
            <a:br>
              <a:rPr lang="ru-RU" sz="2400" b="1" dirty="0" smtClean="0"/>
            </a:br>
            <a:r>
              <a:rPr lang="ru-RU" sz="2400" b="1" dirty="0" smtClean="0"/>
              <a:t>Хоть красивые они.</a:t>
            </a:r>
            <a:br>
              <a:rPr lang="ru-RU" sz="2400" b="1" dirty="0" smtClean="0"/>
            </a:br>
            <a:r>
              <a:rPr lang="ru-RU" sz="2400" b="1" dirty="0" smtClean="0"/>
              <a:t>    Ты с игрушками играй</a:t>
            </a:r>
            <a:br>
              <a:rPr lang="ru-RU" sz="2400" b="1" dirty="0" smtClean="0"/>
            </a:br>
            <a:r>
              <a:rPr lang="ru-RU" sz="2400" b="1" dirty="0" smtClean="0"/>
              <a:t>    И беды тогда не знай!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4000" b="1" dirty="0" smtClean="0"/>
              <a:t>Спасибо за внимание.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62661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113</Words>
  <Application>Microsoft Office PowerPoint</Application>
  <PresentationFormat>Широкоэкранный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«Опасные предметы дома» старшая группа № 4 «Непоседы»</vt:lpstr>
      <vt:lpstr>У ребенка еще нет жизненного опыта. Важно как можно раньше начать воспитывать в ребенке чувство самосохранения наряду с уверенностью в себе. Не говорите ребенку просто «нет» или «нельзя», объясните ему, в чем именно заключается опасность. Постепенно научите ребенка правильному обращению с опасными предметами, которые окружают нас в быту.</vt:lpstr>
      <vt:lpstr>Дидактическая игра «Отгадай предмет».  В этой игре дети учатся называть и находить нужный предмет.</vt:lpstr>
      <vt:lpstr>Рассказывание по картинке «Опасный предмет». Играя в эту игру, ребенок узнает о пользе и вреде этого предмета. </vt:lpstr>
      <vt:lpstr>Дидактическая игра с фишками «Опасный  - неопасный»</vt:lpstr>
      <vt:lpstr>Дидактическая игра с картинками «Найди предмету свое место». В этой игре дети знакомятся с классификацией опасных предметов: колющие, режущие, пожароопасные и электроприборы. </vt:lpstr>
      <vt:lpstr>Ничего опасней нет,                                                          Работать ножницами можно, Чем заточенный предмет,                                               Но только очень осторожно. Бритвы, ножницы, ножи                                                   Храните ножницы на месте, Не берите, малыши!                                                          Концами сомкнутыми вместе.</vt:lpstr>
      <vt:lpstr>Игровая ситуация «Окажи первую помощь» В игре дети учатся оказывать первую медицинскую помощь.</vt:lpstr>
      <vt:lpstr>Дома острые ножи     В руки вовсе не бери.        Не раскидывай иголки,       Убери их все на полку.      Если ножницы достал, Убери откуда взял.        В рот таблетки не бери, Хоть красивые они.     Ты с игрушками играй     И беды тогда не знай!  Спасибо за внимание.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2016-04-13T04:57:24Z</dcterms:created>
  <dcterms:modified xsi:type="dcterms:W3CDTF">2016-04-14T04:12:50Z</dcterms:modified>
</cp:coreProperties>
</file>