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8B1"/>
    <a:srgbClr val="ADBA0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D9DD88-EDC6-4BDF-8853-5B99405AAE2C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03A60D-C3A0-4ED8-BFAB-2BEA35EE3E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безопасности на дорогах.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Нужно слушаться без спора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Указаний светофора: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Нужно правила движения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Выполнять без возражения.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5" name="Содержимое 4" descr="image_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857232"/>
            <a:ext cx="4071965" cy="407196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Там , где шумный перекресток и машин не сосчитать, перейти не так уж просто если правила не знать</a:t>
            </a: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33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038600" cy="3028950"/>
          </a:xfrm>
          <a:effectLst>
            <a:glow rad="228600">
              <a:srgbClr val="EC48B1">
                <a:alpha val="40000"/>
              </a:srgbClr>
            </a:glow>
          </a:effectLst>
        </p:spPr>
      </p:pic>
      <p:pic>
        <p:nvPicPr>
          <p:cNvPr id="6" name="Содержимое 5" descr="IMG_33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214686"/>
            <a:ext cx="4038600" cy="3028950"/>
          </a:xfrm>
          <a:effectLst>
            <a:glow rad="228600">
              <a:srgbClr val="EC48B1">
                <a:alpha val="40000"/>
              </a:srgb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Пусть запомнят твердо дети: верно поступает тот, кто лишь при зеленом свете через улицу идет!</a:t>
            </a:r>
            <a:endParaRPr lang="ru-RU" sz="28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33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038600" cy="3028950"/>
          </a:xfrm>
          <a:effectLst>
            <a:glow rad="228600">
              <a:srgbClr val="EC48B1">
                <a:alpha val="40000"/>
              </a:srgbClr>
            </a:glow>
          </a:effectLst>
        </p:spPr>
      </p:pic>
      <p:pic>
        <p:nvPicPr>
          <p:cNvPr id="10" name="Содержимое 9" descr="IMG_33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214686"/>
            <a:ext cx="4038600" cy="3028950"/>
          </a:xfrm>
          <a:effectLst>
            <a:glow rad="228600">
              <a:srgbClr val="EC48B1">
                <a:alpha val="40000"/>
              </a:srgb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3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4286280" cy="3357586"/>
          </a:xfrm>
          <a:effectLst>
            <a:glow rad="228600">
              <a:srgbClr val="EC48B1">
                <a:alpha val="40000"/>
              </a:srgbClr>
            </a:glow>
          </a:effectLst>
        </p:spPr>
      </p:pic>
      <p:pic>
        <p:nvPicPr>
          <p:cNvPr id="6" name="Содержимое 5" descr="IMG_33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786058"/>
            <a:ext cx="4143404" cy="3314702"/>
          </a:xfrm>
          <a:effectLst>
            <a:glow rad="228600">
              <a:srgbClr val="C00000">
                <a:alpha val="40000"/>
              </a:srgb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3702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Везде и всюду правила,</a:t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Их надо знать всегда.</a:t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 них не выйдут в плаванье</a:t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Из гавани суда.</a:t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Выходят в рейс по правилам</a:t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Полярник и пилот.</a:t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Свои имеют правила</a:t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Шофер и пешеход.</a:t>
            </a:r>
            <a:b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572008"/>
            <a:ext cx="3008313" cy="155415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Презентацию подготовила воспитатель: </a:t>
            </a:r>
            <a:r>
              <a:rPr lang="ru-RU" sz="2000" dirty="0" err="1" smtClean="0"/>
              <a:t>Назаренко</a:t>
            </a:r>
            <a:r>
              <a:rPr lang="ru-RU" sz="2000" dirty="0" smtClean="0"/>
              <a:t> Н.Д.</a:t>
            </a:r>
            <a:endParaRPr lang="ru-RU" sz="2000" dirty="0"/>
          </a:p>
        </p:txBody>
      </p:sp>
      <p:pic>
        <p:nvPicPr>
          <p:cNvPr id="5" name="Содержимое 4" descr="IMG_33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000108"/>
            <a:ext cx="5111750" cy="4191003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C48B1"/>
                </a:solidFill>
              </a:rPr>
              <a:t>Спасибо за внимание!</a:t>
            </a:r>
            <a:endParaRPr lang="ru-RU" dirty="0">
              <a:solidFill>
                <a:srgbClr val="EC48B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Правила дорожные, не так уж и сложны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C000"/>
                </a:solidFill>
              </a:rPr>
              <a:t>В жизни эти правила очень всем нужны!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IMG_33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038600" cy="302895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IMG_33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928934"/>
            <a:ext cx="4038600" cy="3028950"/>
          </a:xfr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Девочки и мальчики , все без исключения. </a:t>
            </a:r>
            <a:br>
              <a:rPr lang="ru-RU" sz="2800" dirty="0" smtClean="0"/>
            </a:br>
            <a:r>
              <a:rPr lang="ru-RU" sz="2800" dirty="0" smtClean="0"/>
              <a:t>Соблюдайте правила дорожного движения!</a:t>
            </a:r>
            <a:endParaRPr lang="ru-RU" sz="2800" dirty="0"/>
          </a:p>
        </p:txBody>
      </p:sp>
      <p:pic>
        <p:nvPicPr>
          <p:cNvPr id="5" name="Содержимое 4" descr="IMG_33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000372"/>
            <a:ext cx="4038600" cy="302895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IMG_33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4038600" cy="3028950"/>
          </a:xfr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sz="31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 по улицам гулять нужно правила нам знать. Как пройти дорогу скоро по сигналу светофора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33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4038600" cy="3286148"/>
          </a:xfr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6" name="Содержимое 5" descr="image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714620"/>
            <a:ext cx="4038600" cy="3776091"/>
          </a:xfrm>
          <a:effectLst>
            <a:glow rad="101600">
              <a:srgbClr val="FF0000">
                <a:alpha val="60000"/>
              </a:srgb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Раньше счета и письма, рисованья , чтенья, всем ребятам нужно знать « АЗБУКУ ДВИЖЕНИЯ»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33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038600" cy="302895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IMG_33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4038600" cy="302895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Круглый знак похож на мяч,  он движенье запрещает, не успеет тот на матч, кто движение нарушает.</a:t>
            </a:r>
            <a:endParaRPr lang="ru-RU" sz="24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3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  <a:effectLst>
            <a:glow rad="228600">
              <a:srgbClr val="FFFF00">
                <a:alpha val="40000"/>
              </a:srgb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</a:rPr>
              <a:t>На дорогах синий знак, 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Мне подскажет где и как 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Перейти дорогу смело, 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Переход найти умело</a:t>
            </a:r>
            <a:r>
              <a:rPr lang="ru-RU" sz="2000" b="0" dirty="0" smtClean="0"/>
              <a:t>. </a:t>
            </a:r>
            <a:endParaRPr lang="ru-RU" sz="2000" dirty="0">
              <a:latin typeface="+mn-lt"/>
            </a:endParaRPr>
          </a:p>
        </p:txBody>
      </p:sp>
      <p:pic>
        <p:nvPicPr>
          <p:cNvPr id="4" name="Содержимое 3" descr="IMG_3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85992"/>
            <a:ext cx="5500726" cy="4022733"/>
          </a:xfrm>
          <a:effectLst>
            <a:glow rad="228600">
              <a:srgbClr val="FFFF00">
                <a:alpha val="40000"/>
              </a:srgb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Замечательные знаки , соблюдайте их ребята!</a:t>
            </a:r>
            <a:endParaRPr lang="ru-RU" dirty="0"/>
          </a:p>
        </p:txBody>
      </p:sp>
      <p:pic>
        <p:nvPicPr>
          <p:cNvPr id="5" name="Содержимое 4" descr="IMG_33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038600" cy="3028950"/>
          </a:xfrm>
          <a:effectLst>
            <a:glow rad="228600">
              <a:srgbClr val="FF0000">
                <a:alpha val="40000"/>
              </a:srgbClr>
            </a:glow>
          </a:effectLst>
        </p:spPr>
      </p:pic>
      <p:pic>
        <p:nvPicPr>
          <p:cNvPr id="6" name="Содержимое 5" descr="IMG_33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286124"/>
            <a:ext cx="4038600" cy="3028950"/>
          </a:xfrm>
          <a:effectLst>
            <a:glow rad="228600">
              <a:srgbClr val="EC48B1">
                <a:alpha val="40000"/>
              </a:srgb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3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928670"/>
            <a:ext cx="6278033" cy="4708525"/>
          </a:xfrm>
          <a:effectLst>
            <a:glow rad="228600">
              <a:srgbClr val="EC48B1">
                <a:alpha val="40000"/>
              </a:srgb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128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О безопасности на дорогах.</vt:lpstr>
      <vt:lpstr>Правила дорожные, не так уж и сложны. В жизни эти правила очень всем нужны!</vt:lpstr>
      <vt:lpstr>Девочки и мальчики , все без исключения.  Соблюдайте правила дорожного движения!</vt:lpstr>
      <vt:lpstr> Чтоб по улицам гулять нужно правила нам знать. Как пройти дорогу скоро по сигналу светофора! </vt:lpstr>
      <vt:lpstr>Раньше счета и письма, рисованья , чтенья, всем ребятам нужно знать « АЗБУКУ ДВИЖЕНИЯ»</vt:lpstr>
      <vt:lpstr>Круглый знак похож на мяч,  он движенье запрещает, не успеет тот на матч, кто движение нарушает.</vt:lpstr>
      <vt:lpstr>На дорогах синий знак,  Мне подскажет где и как  Перейти дорогу смело,  Переход найти умело. </vt:lpstr>
      <vt:lpstr>Замечательные знаки , соблюдайте их ребята!</vt:lpstr>
      <vt:lpstr>Слайд 9</vt:lpstr>
      <vt:lpstr>  Там , где шумный перекресток и машин не сосчитать, перейти не так уж просто если правила не знать   </vt:lpstr>
      <vt:lpstr>Пусть запомнят твердо дети: верно поступает тот, кто лишь при зеленом свете через улицу идет!</vt:lpstr>
      <vt:lpstr>Слайд 12</vt:lpstr>
      <vt:lpstr>Везде и всюду правила, Их надо знать всегда. Без них не выйдут в плаванье Из гавани суда. Выходят в рейс по правилам Полярник и пилот. Свои имеют правила Шофер и пешеход.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безопсности на дорогах</dc:title>
  <dc:creator>Lenovo</dc:creator>
  <cp:lastModifiedBy>Lenovo</cp:lastModifiedBy>
  <cp:revision>9</cp:revision>
  <dcterms:created xsi:type="dcterms:W3CDTF">2016-04-21T11:50:50Z</dcterms:created>
  <dcterms:modified xsi:type="dcterms:W3CDTF">2016-04-21T13:15:23Z</dcterms:modified>
</cp:coreProperties>
</file>