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88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" y="0"/>
            <a:ext cx="9143999" cy="68423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513091"/>
            <a:ext cx="62464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de-DE" sz="3600" b="1" dirty="0">
                <a:solidFill>
                  <a:srgbClr val="000000"/>
                </a:solidFill>
                <a:latin typeface="Calibri Light" pitchFamily="18"/>
                <a:ea typeface="Andale Sans UI" pitchFamily="2"/>
                <a:cs typeface="Tahoma" pitchFamily="2"/>
              </a:rPr>
              <a:t>«</a:t>
            </a:r>
            <a:r>
              <a:rPr lang="ru-RU" sz="3600" b="1" dirty="0">
                <a:solidFill>
                  <a:srgbClr val="000000"/>
                </a:solidFill>
                <a:latin typeface="Calibri Light" pitchFamily="18"/>
                <a:ea typeface="Andale Sans UI" pitchFamily="2"/>
                <a:cs typeface="Tahoma" pitchFamily="2"/>
              </a:rPr>
              <a:t>Наши развлечения»</a:t>
            </a:r>
          </a:p>
          <a:p>
            <a:pPr lvl="0" algn="ctr">
              <a:lnSpc>
                <a:spcPct val="90000"/>
              </a:lnSpc>
            </a:pPr>
            <a:r>
              <a:rPr lang="de-DE" sz="3600" b="1" dirty="0" err="1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летний</a:t>
            </a:r>
            <a:r>
              <a:rPr lang="de-DE" sz="3600" b="1" dirty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 </a:t>
            </a:r>
            <a:r>
              <a:rPr lang="de-DE" sz="3600" b="1" dirty="0" err="1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оздоровительный</a:t>
            </a:r>
            <a:endParaRPr lang="de-DE" sz="3600" b="1" dirty="0">
              <a:solidFill>
                <a:srgbClr val="FF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ctr">
              <a:lnSpc>
                <a:spcPct val="90000"/>
              </a:lnSpc>
            </a:pPr>
            <a:r>
              <a:rPr lang="de-DE" sz="3600" b="1" dirty="0" err="1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период</a:t>
            </a:r>
            <a:r>
              <a:rPr lang="de-DE" sz="3600" b="1" dirty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 в </a:t>
            </a:r>
            <a:r>
              <a:rPr lang="de-DE" sz="3600" b="1" dirty="0" err="1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детском</a:t>
            </a:r>
            <a:r>
              <a:rPr lang="de-DE" sz="3600" b="1" dirty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 </a:t>
            </a:r>
            <a:r>
              <a:rPr lang="de-DE" sz="3600" b="1" dirty="0" err="1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саду</a:t>
            </a:r>
            <a:r>
              <a:rPr lang="de-DE" sz="3600" b="1" dirty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/>
            </a:r>
            <a:br>
              <a:rPr lang="de-DE" sz="3600" b="1" dirty="0">
                <a:solidFill>
                  <a:srgbClr val="FF0000"/>
                </a:solidFill>
                <a:latin typeface="Times New Roman" pitchFamily="18"/>
                <a:ea typeface="Andale Sans UI" pitchFamily="2"/>
                <a:cs typeface="Times New Roman" pitchFamily="18"/>
              </a:rPr>
            </a:br>
            <a:endParaRPr lang="ru-RU" sz="3600" b="1" dirty="0">
              <a:solidFill>
                <a:srgbClr val="FF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ctr">
              <a:lnSpc>
                <a:spcPct val="90000"/>
              </a:lnSpc>
            </a:pPr>
            <a:endParaRPr lang="ru-RU" b="1" dirty="0">
              <a:solidFill>
                <a:srgbClr val="FF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ctr">
              <a:lnSpc>
                <a:spcPct val="90000"/>
              </a:lnSpc>
            </a:pPr>
            <a:endParaRPr lang="ru-RU" b="1" dirty="0">
              <a:solidFill>
                <a:srgbClr val="FF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ctr">
              <a:lnSpc>
                <a:spcPct val="90000"/>
              </a:lnSpc>
            </a:pPr>
            <a:endParaRPr lang="de-DE" b="1" dirty="0">
              <a:solidFill>
                <a:srgbClr val="FF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r">
              <a:lnSpc>
                <a:spcPct val="90000"/>
              </a:lnSpc>
            </a:pPr>
            <a:endParaRPr lang="de-DE" sz="1200" b="1" dirty="0">
              <a:solidFill>
                <a:srgbClr val="00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r">
              <a:lnSpc>
                <a:spcPct val="90000"/>
              </a:lnSpc>
            </a:pPr>
            <a:endParaRPr lang="de-DE" sz="1200" b="1" dirty="0">
              <a:solidFill>
                <a:srgbClr val="00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r">
              <a:lnSpc>
                <a:spcPct val="90000"/>
              </a:lnSpc>
            </a:pPr>
            <a:endParaRPr lang="de-DE" sz="1200" b="1" dirty="0">
              <a:solidFill>
                <a:srgbClr val="00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r">
              <a:lnSpc>
                <a:spcPct val="90000"/>
              </a:lnSpc>
            </a:pPr>
            <a:endParaRPr lang="de-DE" sz="1200" b="1" dirty="0">
              <a:solidFill>
                <a:srgbClr val="00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r">
              <a:lnSpc>
                <a:spcPct val="90000"/>
              </a:lnSpc>
            </a:pPr>
            <a:endParaRPr lang="de-DE" sz="1200" b="1" dirty="0">
              <a:solidFill>
                <a:srgbClr val="00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r">
              <a:lnSpc>
                <a:spcPct val="90000"/>
              </a:lnSpc>
            </a:pPr>
            <a:endParaRPr lang="de-DE" sz="1200" b="1" dirty="0">
              <a:solidFill>
                <a:srgbClr val="00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r">
              <a:lnSpc>
                <a:spcPct val="90000"/>
              </a:lnSpc>
            </a:pPr>
            <a:endParaRPr lang="de-DE" sz="1200" b="1" dirty="0">
              <a:solidFill>
                <a:srgbClr val="000000"/>
              </a:solidFill>
              <a:latin typeface="Times New Roman" pitchFamily="18"/>
              <a:ea typeface="Andale Sans UI" pitchFamily="2"/>
              <a:cs typeface="Times New Roman" pitchFamily="18"/>
            </a:endParaRPr>
          </a:p>
          <a:p>
            <a:pPr lvl="0" algn="r">
              <a:lnSpc>
                <a:spcPct val="90000"/>
              </a:lnSpc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       </a:t>
            </a:r>
            <a:r>
              <a:rPr lang="de-DE" b="1" dirty="0" err="1" smtClean="0">
                <a:solidFill>
                  <a:srgbClr val="00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подготовила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itchFamily="18"/>
                <a:ea typeface="Andale Sans UI" pitchFamily="2"/>
                <a:cs typeface="Times New Roman" pitchFamily="18"/>
              </a:rPr>
              <a:t>Мороз Е.О.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4628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0" y="1"/>
            <a:ext cx="9143999" cy="684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F:\IMG_7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147" y="1094622"/>
            <a:ext cx="6979703" cy="46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4024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0" y="1"/>
            <a:ext cx="9143999" cy="684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F:\IMG_7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128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951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48680"/>
            <a:ext cx="4398764" cy="2932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501008"/>
            <a:ext cx="4392365" cy="292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941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Минутка отдыха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00" y="1340768"/>
            <a:ext cx="4362636" cy="29084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3573016"/>
            <a:ext cx="4470648" cy="298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01549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76672"/>
            <a:ext cx="4470648" cy="298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717032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4916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художники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40768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284984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31329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08" y="764704"/>
            <a:ext cx="4362636" cy="290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140968"/>
            <a:ext cx="4578660" cy="3052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97915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508" y="548680"/>
            <a:ext cx="44284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645024"/>
            <a:ext cx="4362636" cy="290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65228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00" y="620688"/>
            <a:ext cx="4362636" cy="2908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625123"/>
            <a:ext cx="4392488" cy="292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96694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 на матч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196752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4005064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2890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" y="0"/>
            <a:ext cx="9143999" cy="68423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513091"/>
            <a:ext cx="62464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7667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тур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 мы собрались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16" r="29712"/>
          <a:stretch>
            <a:fillRect/>
          </a:stretch>
        </p:blipFill>
        <p:spPr bwMode="auto">
          <a:xfrm>
            <a:off x="1085815" y="1071547"/>
            <a:ext cx="6272267" cy="4429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0277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Ну и группа поддержки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052736"/>
            <a:ext cx="7062787" cy="4708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38411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08653"/>
            <a:ext cx="4398640" cy="2932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3217077"/>
            <a:ext cx="4896544" cy="326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3379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2"/>
            <a:ext cx="4470648" cy="2980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068960"/>
            <a:ext cx="5010708" cy="334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50539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692696"/>
            <a:ext cx="4254624" cy="283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140968"/>
            <a:ext cx="4578660" cy="3052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79092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0606" y="1124744"/>
            <a:ext cx="7775971" cy="5183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25379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Ну и проверка машин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26876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717032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36060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0" y="34459"/>
            <a:ext cx="9143999" cy="684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F:\IMG_7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3714692" cy="3500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IMG_7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3" t="1874" r="50687"/>
          <a:stretch>
            <a:fillRect/>
          </a:stretch>
        </p:blipFill>
        <p:spPr bwMode="auto">
          <a:xfrm>
            <a:off x="4143372" y="2500306"/>
            <a:ext cx="3857652" cy="3500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836712"/>
            <a:ext cx="4858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Рюкзаки в поход готовим  </a:t>
            </a:r>
          </a:p>
        </p:txBody>
      </p:sp>
    </p:spTree>
    <p:extLst>
      <p:ext uri="{BB962C8B-B14F-4D97-AF65-F5344CB8AC3E}">
        <p14:creationId xmlns:p14="http://schemas.microsoft.com/office/powerpoint/2010/main" xmlns="" val="3691280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0" y="1"/>
            <a:ext cx="9143999" cy="684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F:\IMG_7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392488" cy="2928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IMG_76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089594" cy="2726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08652" y="529516"/>
            <a:ext cx="3814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В добрый путь!!!  </a:t>
            </a:r>
          </a:p>
        </p:txBody>
      </p:sp>
    </p:spTree>
    <p:extLst>
      <p:ext uri="{BB962C8B-B14F-4D97-AF65-F5344CB8AC3E}">
        <p14:creationId xmlns:p14="http://schemas.microsoft.com/office/powerpoint/2010/main" xmlns="" val="256905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6486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F:\IMG_7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26931">
            <a:off x="719572" y="908720"/>
            <a:ext cx="3492388" cy="2328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IMG_7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84856">
            <a:off x="4005443" y="2860416"/>
            <a:ext cx="4392488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57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0" y="1"/>
            <a:ext cx="9143999" cy="684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 descr="F:\IMG_7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260950"/>
            <a:ext cx="648072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074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0" y="1"/>
            <a:ext cx="9143999" cy="684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 descr="F:\IMG_76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2" y="764704"/>
            <a:ext cx="7452827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676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0" y="31824"/>
            <a:ext cx="9143999" cy="68423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123728" y="836712"/>
            <a:ext cx="3261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Перерыв на обед</a:t>
            </a:r>
          </a:p>
        </p:txBody>
      </p:sp>
      <p:pic>
        <p:nvPicPr>
          <p:cNvPr id="7170" name="Picture 2" descr="F:\IMG_7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88873"/>
            <a:ext cx="3172173" cy="2114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IMG_76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654136" y="14662248"/>
            <a:ext cx="2628292" cy="175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IMG_7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56992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319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0" y="1"/>
            <a:ext cx="9143999" cy="6842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F:\IMG_7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623" y="1424778"/>
            <a:ext cx="7218801" cy="481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1470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90</TotalTime>
  <Words>42</Words>
  <Application>Microsoft Office PowerPoint</Application>
  <PresentationFormat>Экран (4:3)</PresentationFormat>
  <Paragraphs>23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Минутка отдыха </vt:lpstr>
      <vt:lpstr>Слайд 14</vt:lpstr>
      <vt:lpstr>Юные художники </vt:lpstr>
      <vt:lpstr>Слайд 16</vt:lpstr>
      <vt:lpstr>Слайд 17</vt:lpstr>
      <vt:lpstr>Слайд 18</vt:lpstr>
      <vt:lpstr>Все на матч</vt:lpstr>
      <vt:lpstr>Ну и группа поддержки </vt:lpstr>
      <vt:lpstr>Слайд 21</vt:lpstr>
      <vt:lpstr>Слайд 22</vt:lpstr>
      <vt:lpstr>Слайд 23</vt:lpstr>
      <vt:lpstr>Слайд 24</vt:lpstr>
      <vt:lpstr>Ну и проверка машин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</dc:creator>
  <cp:lastModifiedBy>User</cp:lastModifiedBy>
  <cp:revision>10</cp:revision>
  <dcterms:created xsi:type="dcterms:W3CDTF">2017-06-29T06:06:45Z</dcterms:created>
  <dcterms:modified xsi:type="dcterms:W3CDTF">2017-06-29T12:58:57Z</dcterms:modified>
</cp:coreProperties>
</file>