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01" autoAdjust="0"/>
    <p:restoredTop sz="94660"/>
  </p:normalViewPr>
  <p:slideViewPr>
    <p:cSldViewPr>
      <p:cViewPr varScale="1">
        <p:scale>
          <a:sx n="78" d="100"/>
          <a:sy n="78" d="100"/>
        </p:scale>
        <p:origin x="-7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для презентации\gallery_241_40_55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dirty="0" smtClean="0"/>
              <a:t>Детский сад №239</a:t>
            </a:r>
            <a:br>
              <a:rPr lang="ru-RU" sz="3200" dirty="0" smtClean="0"/>
            </a:br>
            <a:r>
              <a:rPr lang="ru-RU" sz="2000" dirty="0" smtClean="0"/>
              <a:t>Романова Р.Н.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19877" y="2967335"/>
            <a:ext cx="559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на прогулке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фото лето\P127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4191000" cy="304800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фото лето\P1270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11231" y="2708769"/>
            <a:ext cx="4050700" cy="290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P1270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962400" cy="28956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фото лето\P127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276600"/>
            <a:ext cx="3733800" cy="297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Новая папка\P127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389438" cy="32004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фото лето\P12703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762" y="3805237"/>
            <a:ext cx="4694238" cy="305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609600"/>
            <a:ext cx="9525000" cy="7848600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Новая папка\P1270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010400" cy="487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овая папка\P127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4237038" cy="29718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фото лето\P1270303.JPG"/>
          <p:cNvPicPr>
            <a:picLocks noChangeAspect="1" noChangeArrowheads="1"/>
          </p:cNvPicPr>
          <p:nvPr/>
        </p:nvPicPr>
        <p:blipFill>
          <a:blip r:embed="rId4" cstate="print"/>
          <a:srcRect l="27459" t="132" r="3200"/>
          <a:stretch>
            <a:fillRect/>
          </a:stretch>
        </p:blipFill>
        <p:spPr bwMode="auto">
          <a:xfrm>
            <a:off x="5105400" y="3276600"/>
            <a:ext cx="40386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Новая папка\P127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4572000" cy="31242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фото лето\P1270331.JPG"/>
          <p:cNvPicPr>
            <a:picLocks noChangeAspect="1" noChangeArrowheads="1"/>
          </p:cNvPicPr>
          <p:nvPr/>
        </p:nvPicPr>
        <p:blipFill>
          <a:blip r:embed="rId4" cstate="print"/>
          <a:srcRect l="8414" t="2411" r="7507"/>
          <a:stretch>
            <a:fillRect/>
          </a:stretch>
        </p:blipFill>
        <p:spPr bwMode="auto">
          <a:xfrm>
            <a:off x="4953000" y="32766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фото лето\P127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57400"/>
            <a:ext cx="6781800" cy="42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для презентации\fon-skachat-dlya-prezentacii-detskij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495300"/>
            <a:ext cx="9525000" cy="784860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фото лето\P1270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4267200" cy="3047999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фото лето\P1270354.JPG"/>
          <p:cNvPicPr>
            <a:picLocks noChangeAspect="1" noChangeArrowheads="1"/>
          </p:cNvPicPr>
          <p:nvPr/>
        </p:nvPicPr>
        <p:blipFill>
          <a:blip r:embed="rId4" cstate="print"/>
          <a:srcRect l="9740" t="2435"/>
          <a:stretch>
            <a:fillRect/>
          </a:stretch>
        </p:blipFill>
        <p:spPr bwMode="auto">
          <a:xfrm>
            <a:off x="152400" y="762000"/>
            <a:ext cx="4191000" cy="3052763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фото лето\P1270378.JPG"/>
          <p:cNvPicPr>
            <a:picLocks noChangeAspect="1" noChangeArrowheads="1"/>
          </p:cNvPicPr>
          <p:nvPr/>
        </p:nvPicPr>
        <p:blipFill>
          <a:blip r:embed="rId5" cstate="print"/>
          <a:srcRect l="17962" t="5148" r="7739" b="4992"/>
          <a:stretch>
            <a:fillRect/>
          </a:stretch>
        </p:blipFill>
        <p:spPr bwMode="auto">
          <a:xfrm>
            <a:off x="4648200" y="27432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</Words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Детский сад №239 Романова Р.Н.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</cp:revision>
  <dcterms:modified xsi:type="dcterms:W3CDTF">2017-06-30T13:21:52Z</dcterms:modified>
</cp:coreProperties>
</file>