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72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73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00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64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89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31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22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52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03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96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01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49F6-BB47-40F4-B47D-C5F603F590A9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B69D-A772-4C8B-80A0-D2AE9740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18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Мини-музей </a:t>
            </a:r>
            <a:b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«В гостях у сказки»</a:t>
            </a:r>
            <a:b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группе № 2 «Гномики»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User\Documents\64558891_1285590174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996283" cy="40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755f916e7bc8a260e8d124020bbeef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71902"/>
            <a:ext cx="2734468" cy="371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413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1700" y="5409032"/>
            <a:ext cx="5402300" cy="111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Презентацию подготовила: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воспитатель Киндер Н.В.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4" name="Picture 4" descr="C:\Users\User\Documents\DSCN7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2856"/>
            <a:ext cx="3375235" cy="450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ocuments\Babka-yozh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93288"/>
            <a:ext cx="1944216" cy="39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06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61066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нашей группе начал работу мини-музей </a:t>
            </a:r>
            <a:b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«В гостях у сказки». Целью создания мини-музея является </a:t>
            </a:r>
            <a:r>
              <a:rPr lang="ru-RU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с</a:t>
            </a:r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оздание </a:t>
            </a:r>
            <a:r>
              <a:rPr lang="ru-RU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условий для развития творческой личности, путём включения её в многообразную деятельность мини - музея.</a:t>
            </a:r>
            <a:r>
              <a:rPr lang="ru-RU" sz="2400" b="1" u="sng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ru-RU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User\Documents\DSCN7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104456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456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создании музея </a:t>
            </a:r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приняли участие </a:t>
            </a:r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дети и родители нашей группы. Сбор экспонатов проходил в марте и апреле.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User\Documents\DSCN7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18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Здесь можно встретить героев различных любимых сказок детей.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User\Documents\DSCN7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27" y="1772816"/>
            <a:ext cx="4211960" cy="315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DSCN7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363838" cy="4485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cuments\113674369_large_4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869160"/>
            <a:ext cx="1609551" cy="18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27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Некоторых героев сказок родители мастерили вместе с ребятами.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User\Documents\DSCN7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3495"/>
            <a:ext cx="3976382" cy="298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cuments\DSCN7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707" y="1913495"/>
            <a:ext cx="32403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cuments\DIBUJOS ANIMADOS (Caperucita Roja) (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1941372" cy="29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674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Другие же экспонаты являются любимыми игрушками ребят.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C:\Users\User\Documents\DSCN7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ocuments\DSCN7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1960" y="2132856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cuments\0_87aec_a7b34d53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70955"/>
            <a:ext cx="1728192" cy="26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653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Все игрушки, книги, атрибуты неизменно связаны с любимыми сказками детей. 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User\Documents\DSCN7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291830" cy="438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cuments\DSCN7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545" y="1396823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ocuments\0_88857_de91895c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391916" cy="33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65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Здесь можно встретить и короб медведя из сказки «Маша и медведь», и красную шапочку из одноименной сказки. Следует обратить внимание и на пирожки, колобка и курочку </a:t>
            </a:r>
            <a:r>
              <a:rPr lang="ru-RU" sz="2400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Рябу</a:t>
            </a:r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C:\Users\User\Documents\DSCN7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ocuments\DSCN7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38990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cuments\153226_kliparty-rep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89236"/>
            <a:ext cx="3456384" cy="20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755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Добро пожаловать в наш </a:t>
            </a:r>
            <a:b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мини-музей!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C:\Users\User\Documents\DSCN7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4784"/>
            <a:ext cx="3515883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cuments\DSCN7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26975"/>
            <a:ext cx="2859782" cy="3813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ocuments\DSCN7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38844"/>
            <a:ext cx="2499742" cy="3332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ocuments\203776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90283"/>
            <a:ext cx="2740740" cy="27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ocuments\0_8e40c_4e44b4cb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1885" y="4018593"/>
            <a:ext cx="1626493" cy="28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716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Мини-музей  «В гостях у сказки» в группе № 2 «Гномики»</vt:lpstr>
      <vt:lpstr>В нашей группе начал работу мини-музей  «В гостях у сказки». Целью создания мини-музея является создание условий для развития творческой личности, путём включения её в многообразную деятельность мини - музея.  </vt:lpstr>
      <vt:lpstr>В создании музея приняли участие дети и родители нашей группы. Сбор экспонатов проходил в марте и апреле.</vt:lpstr>
      <vt:lpstr>Здесь можно встретить героев различных любимых сказок детей.</vt:lpstr>
      <vt:lpstr>Некоторых героев сказок родители мастерили вместе с ребятами.</vt:lpstr>
      <vt:lpstr>Другие же экспонаты являются любимыми игрушками ребят.</vt:lpstr>
      <vt:lpstr>Все игрушки, книги, атрибуты неизменно связаны с любимыми сказками детей. </vt:lpstr>
      <vt:lpstr>Здесь можно встретить и короб медведя из сказки «Маша и медведь», и красную шапочку из одноименной сказки. Следует обратить внимание и на пирожки, колобка и курочку Рябу.</vt:lpstr>
      <vt:lpstr>Добро пожаловать в наш  мини-музей!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 «В гостях у сказки» в группе № 2 «Гномики»</dc:title>
  <dc:creator>Владислав</dc:creator>
  <cp:lastModifiedBy>Детский Сад №239</cp:lastModifiedBy>
  <cp:revision>7</cp:revision>
  <dcterms:created xsi:type="dcterms:W3CDTF">2017-04-24T13:53:47Z</dcterms:created>
  <dcterms:modified xsi:type="dcterms:W3CDTF">2017-04-26T07:29:55Z</dcterms:modified>
</cp:coreProperties>
</file>