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3" r:id="rId5"/>
    <p:sldId id="258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668" cy="6858000"/>
          </a:xfrm>
          <a:effectLst/>
        </p:spPr>
      </p:pic>
      <p:pic>
        <p:nvPicPr>
          <p:cNvPr id="1026" name="Picture 2" descr="C:\Users\Euroset1\Desktop\зимние забавы\Зимние нар.игры.(картинки)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08712" cy="49685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8490" y="415697"/>
            <a:ext cx="8949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Зимние забавы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0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33004" cy="6858000"/>
          </a:xfrm>
        </p:spPr>
      </p:pic>
      <p:pic>
        <p:nvPicPr>
          <p:cNvPr id="6146" name="Picture 2" descr="C:\Users\Euroset1\Desktop\зимние забавы\Зимние нар.игры.(картинки)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392821" cy="55446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 descr="C:\Users\Euroset1\Desktop\0002-002-Istorija-russkikh-narodnykh-i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128792" cy="51845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1" name="Picture 3" descr="C:\Users\Euroset1\Desktop\зимние забавы\Зимние нар.игры.(картинки)\img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23443" cy="54600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6" y="764704"/>
            <a:ext cx="7009488" cy="496855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3987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" y="26252"/>
            <a:ext cx="9145016" cy="6855118"/>
          </a:xfrm>
        </p:spPr>
      </p:pic>
      <p:pic>
        <p:nvPicPr>
          <p:cNvPr id="4098" name="Picture 2" descr="C:\Users\Euroset1\Desktop\0007-007-Znachenie-narodnoj-ig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768752" cy="50765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5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44000" cy="6845602"/>
          </a:xfrm>
        </p:spPr>
      </p:pic>
      <p:pic>
        <p:nvPicPr>
          <p:cNvPr id="5123" name="Picture 3" descr="C:\Users\Euroset1\Desktop\зимние забавы\Зимние нар.игры.(картинки)\0024-024-Ispolzovanie-russkikh-narodnykh-igr-v-vospitanii-doshkolni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020272" cy="52652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5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983" cy="6858000"/>
          </a:xfrm>
        </p:spPr>
      </p:pic>
      <p:pic>
        <p:nvPicPr>
          <p:cNvPr id="8194" name="Picture 2" descr="C:\Users\Euroset1\Desktop\зимние забавы\Зимние нар.игры.(картинки)\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795864" cy="50968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3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6" y="5083"/>
            <a:ext cx="9180005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827584" y="908720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Презентацию подготовила музыкальный руководитель Кузнецова Е.С. 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3496" y="2967334"/>
            <a:ext cx="6414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6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Euroset1</dc:creator>
  <cp:lastModifiedBy>Euroset1</cp:lastModifiedBy>
  <cp:revision>8</cp:revision>
  <dcterms:created xsi:type="dcterms:W3CDTF">2017-01-24T12:50:43Z</dcterms:created>
  <dcterms:modified xsi:type="dcterms:W3CDTF">2017-01-24T14:01:01Z</dcterms:modified>
</cp:coreProperties>
</file>