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"/>
          <a:stretch/>
        </p:blipFill>
        <p:spPr>
          <a:xfrm>
            <a:off x="595312" y="614362"/>
            <a:ext cx="7953375" cy="53985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0733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3" y="332656"/>
            <a:ext cx="5220072" cy="2952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4426" y="2967335"/>
            <a:ext cx="66351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Презентацию подготовила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Музыкальный руководитель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Кузнецова Е.С.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8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4" y="409212"/>
            <a:ext cx="8210752" cy="61552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008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00" b="19152"/>
          <a:stretch/>
        </p:blipFill>
        <p:spPr>
          <a:xfrm>
            <a:off x="762000" y="571500"/>
            <a:ext cx="7620000" cy="51919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928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5" y="836712"/>
            <a:ext cx="7200800" cy="48613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772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2"/>
            <a:ext cx="9187675" cy="6889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05" y="332656"/>
            <a:ext cx="4176464" cy="58889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720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81000"/>
            <a:ext cx="4305300" cy="6096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4206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7" y="615466"/>
            <a:ext cx="7815425" cy="56270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2095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7" y="550241"/>
            <a:ext cx="7344816" cy="58052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331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6" y="0"/>
            <a:ext cx="921428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9962"/>
          <a:stretch/>
        </p:blipFill>
        <p:spPr>
          <a:xfrm>
            <a:off x="1524000" y="1143000"/>
            <a:ext cx="6151418" cy="42464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2696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3</cp:revision>
  <dcterms:created xsi:type="dcterms:W3CDTF">2017-03-21T06:40:07Z</dcterms:created>
  <dcterms:modified xsi:type="dcterms:W3CDTF">2017-03-21T07:14:02Z</dcterms:modified>
</cp:coreProperties>
</file>