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6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26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39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02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596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98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33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961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32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586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47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3000">
              <a:srgbClr val="FF7A00"/>
            </a:gs>
            <a:gs pos="89000">
              <a:srgbClr val="FF0300"/>
            </a:gs>
            <a:gs pos="99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CB3C-E033-440F-811E-746CBC3E199F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A308-61C6-4901-8BA9-7B6E199A9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9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200"/>
            </a:gs>
            <a:gs pos="53000">
              <a:srgbClr val="FF7A00"/>
            </a:gs>
            <a:gs pos="82000">
              <a:srgbClr val="FF0300"/>
            </a:gs>
            <a:gs pos="99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Проект</a:t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«Наши любимые сказки»</a:t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группе № 2 </a:t>
            </a:r>
            <a:b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«Гномики»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ser\Documents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79712" y="3401997"/>
            <a:ext cx="5015880" cy="282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2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Каждый из ребят побывал во всех ролях и выбрал для себя любимую.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User\Documents\Наталья\DSCN7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cuments\Наталья\DSCN7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88354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cuments\Наталья\DSCN7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336" y="4090383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ocuments\0_97ebd_237d01a1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844824"/>
            <a:ext cx="21399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9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5517232"/>
            <a:ext cx="4834880" cy="1008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Презентацию подготовила воспитатель Киндер Н.В.</a:t>
            </a:r>
            <a:endParaRPr lang="ru-RU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User\Documents\168249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58098"/>
            <a:ext cx="2408659" cy="299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cuments\Наталья\DSCN7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405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ocuments\101NIKON\DSCN69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203" y="1472554"/>
            <a:ext cx="3428117" cy="257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ocuments\101NIKON\DSCN7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95085"/>
            <a:ext cx="2139702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8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нашей группе </a:t>
            </a: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был реализован </a:t>
            </a: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проект </a:t>
            </a:r>
            <a:b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«Наши любимые сказки»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5" descr="C:\Users\User\Documents\0_87795_78f1c282_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1950">
            <a:off x="467544" y="1628800"/>
            <a:ext cx="1286367" cy="15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ocuments\povtorieniie-i-obobshchieniie-izuchiennogho-putieshiestviie-v-skazku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1088"/>
            <a:ext cx="243840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cuments\Наталья\DSCN7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2460">
            <a:off x="230453" y="3421882"/>
            <a:ext cx="2272318" cy="3029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cuments\Наталья\DSCN7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44023"/>
            <a:ext cx="3232969" cy="242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cuments\Наталья\DSCN7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6807">
            <a:off x="6693253" y="1255138"/>
            <a:ext cx="2251871" cy="3002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User\Documents\Наталья\DSCN70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98394"/>
            <a:ext cx="3223807" cy="241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26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течение  проекта ребята слушали, читали и смотрели любимые сказки.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User\Documents\Наталья\DSCN7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254" y="3789040"/>
            <a:ext cx="374441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ocuments\Наталья\DSCN7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59970"/>
            <a:ext cx="2610898" cy="348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cuments\101NIKON\DSCN69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11" y="1412777"/>
            <a:ext cx="2515543" cy="3354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ocuments\154379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78" y="1459970"/>
            <a:ext cx="1844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0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Ребята из группы № 5 под руководством воспитателя показали малышам театр по сказке «Колобок»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9" name="Picture 3" descr="C:\Users\User\Documents\Наталья\DSCN7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7167">
            <a:off x="5244373" y="1574763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cuments\Наталья\DSCN7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793" y="4149111"/>
            <a:ext cx="3371825" cy="2528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cuments\Наталья\DSCN7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373" y="4166444"/>
            <a:ext cx="3348715" cy="251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ocuments\hello_html_6aa5896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542" y="2971193"/>
            <a:ext cx="1540692" cy="221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cuments\Наталья\DSCN7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6980">
            <a:off x="217713" y="1605749"/>
            <a:ext cx="3265235" cy="244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Дети к любимой сказке рисовали иллюстрации. 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User\Documents\Наталья\DSCN7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787774" cy="37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ocuments\Наталья\DSCN7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789529" cy="3719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cuments\Наталья\DSCN7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318" y="3044957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cuments\109820336___13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0801" y="1001837"/>
            <a:ext cx="1919312" cy="24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41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рамках проекта для ребят была устроена фотосессия, где все получили массу положительных эмоций.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User\Documents\101NIKON\DSCN6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71474">
            <a:off x="479118" y="1984247"/>
            <a:ext cx="2536893" cy="3382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cuments\101NIKON\DSCN69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6665">
            <a:off x="6088712" y="202564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101NIKON\DSCN69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4918" y="3140968"/>
            <a:ext cx="2463738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cuments\hello_html_m69ee5e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89811"/>
            <a:ext cx="1535498" cy="19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7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Здесь ребята предстали героями сказки «Маша и медведь»</a:t>
            </a:r>
            <a:endParaRPr lang="ru-RU" sz="3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User\Documents\101NIKON\DSCN6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800406" cy="3733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101NIKON\DSCN6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317" y="1983038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cuments\101NIKON\DSCN69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41641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cuments\113674369_4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192" y="4437110"/>
            <a:ext cx="2000704" cy="23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5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При участии музыкального руководителя была проведена  викторина для детей «Герои любимых сказок»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User\Documents\Наталья\DSCN7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4" y="148478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Наталья\DSCN7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cuments\70026853_1296490284_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63653">
            <a:off x="3987688" y="1708091"/>
            <a:ext cx="2378477" cy="318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ocuments\0_87795_78f1c282_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94" y="4309886"/>
            <a:ext cx="2149971" cy="25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40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В заключении проекта малыши сами показали сказку «Курочка Ряба», получив от выступления огромное удовольствие.</a:t>
            </a:r>
            <a:endParaRPr lang="ru-RU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C:\Users\User\Documents\Наталья\DSCN7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61" y="191683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cuments\Наталья\DSCN7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ocuments\0_a970c_826b24cd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93097"/>
            <a:ext cx="3427859" cy="277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122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«Наши любимые сказки» в группе № 2  «Гномики»</vt:lpstr>
      <vt:lpstr>В нашей группе был реализован проект  «Наши любимые сказки»</vt:lpstr>
      <vt:lpstr>В течение  проекта ребята слушали, читали и смотрели любимые сказки.</vt:lpstr>
      <vt:lpstr>Ребята из группы № 5 под руководством воспитателя показали малышам театр по сказке «Колобок»</vt:lpstr>
      <vt:lpstr>Дети к любимой сказке рисовали иллюстрации. </vt:lpstr>
      <vt:lpstr>В рамках проекта для ребят была устроена фотосессия, где все получили массу положительных эмоций.</vt:lpstr>
      <vt:lpstr>Здесь ребята предстали героями сказки «Маша и медведь»</vt:lpstr>
      <vt:lpstr>При участии музыкального руководителя была проведена  викторина для детей «Герои любимых сказок»</vt:lpstr>
      <vt:lpstr>В заключении проекта малыши сами показали сказку «Курочка Ряба», получив от выступления огромное удовольствие.</vt:lpstr>
      <vt:lpstr>Каждый из ребят побывал во всех ролях и выбрал для себя любимую.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«Наши любимые сказки» в группе № 2  «Гномики»</dc:title>
  <dc:creator>Владислав</dc:creator>
  <cp:lastModifiedBy>Детский Сад №239</cp:lastModifiedBy>
  <cp:revision>14</cp:revision>
  <dcterms:created xsi:type="dcterms:W3CDTF">2017-04-06T00:15:03Z</dcterms:created>
  <dcterms:modified xsi:type="dcterms:W3CDTF">2017-04-06T07:33:49Z</dcterms:modified>
</cp:coreProperties>
</file>