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64" r:id="rId5"/>
    <p:sldId id="257" r:id="rId6"/>
    <p:sldId id="271" r:id="rId7"/>
    <p:sldId id="270" r:id="rId8"/>
    <p:sldId id="259" r:id="rId9"/>
    <p:sldId id="261" r:id="rId10"/>
    <p:sldId id="263" r:id="rId11"/>
    <p:sldId id="266" r:id="rId12"/>
    <p:sldId id="265" r:id="rId13"/>
    <p:sldId id="267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196D1B"/>
    <a:srgbClr val="EF85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2B727-5CB0-4E81-A95C-C2A7DAD4B1BE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0591C-A287-469D-96EA-C074960CE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10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591C-A287-469D-96EA-C074960CE3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53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58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1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4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2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55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4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8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56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12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23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87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6441-C62D-4CA0-B7DC-A3A5383F146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C2F1-7BA7-4B83-97C2-CB51D940D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89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22532" y="1326103"/>
            <a:ext cx="789519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успехи за  </a:t>
            </a:r>
            <a:r>
              <a:rPr lang="ru-RU" sz="4400" b="1" dirty="0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2016 года</a:t>
            </a:r>
          </a:p>
          <a:p>
            <a:pPr algn="ctr"/>
            <a:endParaRPr lang="ru-RU" sz="4400" b="1" cap="none" spc="0" dirty="0" smtClean="0"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№</a:t>
            </a:r>
            <a:r>
              <a:rPr lang="ru-RU" sz="4000" b="1" dirty="0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Черемнова Е.А.</a:t>
            </a:r>
            <a:endParaRPr lang="ru-RU" sz="2800" b="1" cap="none" spc="0" dirty="0"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7285" y="443075"/>
            <a:ext cx="91098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</a:t>
            </a:r>
            <a:endParaRPr lang="ru-RU" sz="48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19" y="1435202"/>
            <a:ext cx="4353060" cy="326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616" y="3557937"/>
            <a:ext cx="4395861" cy="330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0" y="20030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укреплению возникающих устойчивых детских игровых объединений; согласовывать свои действия с действиями партнеров, соблюдать в игре ролевые взаимодействия и взаимоотношения.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Развивать эмоции, возникающие в ходе ролевых и сюжетных игровых действий с персонажами.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Умеют усложнять игру путем расширения состава ролей, согласования и прогнозирования ролевых действий и поведения в соответствии с сюжетом игры, увеличения количества объединяемых сюжетных линий.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6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645" y="1785655"/>
            <a:ext cx="4576293" cy="3432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9707" y="373487"/>
            <a:ext cx="897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явлениями природы и трудовая деятельность детей на прогулке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316540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очень активны, наблюдательны умеют следить за изменениями в природе и на участке.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Трудолюбивы, старательны.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ходе сбора на прогулку самостоятельны лишь с некоторой помощью воспитателя. 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Выносной материал стараются держать в надлежащем состоянии.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7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8085" y="3328270"/>
            <a:ext cx="4421744" cy="3316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73" y="735199"/>
            <a:ext cx="3438660" cy="4584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9910" y="412124"/>
            <a:ext cx="798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со снегом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252" y="10233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проявляют интерес к опытно-эксперементальной деятельности.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Охотно выполняют задания по заданной инструкции.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Могут сравнивать результаты свои и своих сверстников.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6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250" y="1365162"/>
            <a:ext cx="2964437" cy="3769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83" y="746973"/>
            <a:ext cx="3588913" cy="2691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849" y="2498501"/>
            <a:ext cx="2836966" cy="3902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4320" y="524262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Творчески развиты, охотно берут на себя ту или иную роль проживая ее вместе с персонажем.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Ответственные.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5059" y="302512"/>
            <a:ext cx="5841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праздники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0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4400" y="328638"/>
            <a:ext cx="820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251" y="1554480"/>
            <a:ext cx="7929155" cy="5107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949" y="271145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в подготовительной группе  проводилась исходя из основных годовых задач и в соответствии с годовым планом работы 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МБДОУ ЦРР-«Детский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сад №239»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2016/2017г.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251" y="1554480"/>
            <a:ext cx="7929155" cy="5107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544" y="1675512"/>
            <a:ext cx="3555769" cy="474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72200" y="1224733"/>
            <a:ext cx="5181600" cy="50454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любознательны, проявляют устойчивый интерес к исследовательской и проектной деятельности.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217" y="2720570"/>
            <a:ext cx="4576293" cy="343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0404" y="494592"/>
            <a:ext cx="5006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20161124_153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165" y="1400991"/>
            <a:ext cx="4034972" cy="226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61124_153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53" y="3860073"/>
            <a:ext cx="5329648" cy="299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86697" y="1627053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умеют поддержать беседу, высказывать свою точку зрения, согласие или нет с мнением сверстников. 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Умеют делиться с педагогами и другими детьми разнообразными впечатлениями.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21680" y="376416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Способны рассуждать и давать адекватные причинные объяснения. Умеют самостоятельно придумывать небольшие сказки по заданию и рассказы.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691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55" y="1792426"/>
            <a:ext cx="4480560" cy="33588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24557" y="325231"/>
            <a:ext cx="7268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и индивидуальные занятия по математике</a:t>
            </a:r>
            <a:endParaRPr lang="ru-RU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7691" y="185649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Большинство детей умеют сравнивать предметы, устанавливать их сходство и различие.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Без затруднений различают цвета спектра: красный, оранжевый, желтый, зеленый, голубой, синий, фиолетовый и белый, серый и черный , но некоторые дети не могут распределять цвета по светлоте и насыщенности.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Дети охотно составляют арифметические задачи и решают их.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 большим успехом дети работают в рабочих тетрадях по математике, и работа с клеточками.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9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2709" y="1515291"/>
            <a:ext cx="6011091" cy="4661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Дети умеют согласовывать тему игры;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распределять роли, подготавливать необходимые условия, договариваться о последовательности совместных действий, налаживать и регулировать контакты в совместной игре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4747" y="354763"/>
            <a:ext cx="1009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Социально-личностное развитие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40" y="1334096"/>
            <a:ext cx="3769822" cy="282632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05" y="3879668"/>
            <a:ext cx="3971110" cy="2978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b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умеют легко ходить и бегать, энергично отталкиваясь от опоры; бегать наперегонки, с преодолением препятствий.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умеют прыгать в длину, в высоту с разбега, правильно разбегаться, отталкиваться и приземляться в зависимости от вида прыжка, прыгать на мягкое покрытие через длинную скакалку, сохранять равновесие при приземлении.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умеют сочетать замах с броском при метании, подбрасывать и ловить мяч одной рукой, отбивать его правой и левой рукой на месте и вести при ходьбе.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69" y="1854926"/>
            <a:ext cx="5271699" cy="3954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2584" y="470320"/>
            <a:ext cx="82208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endParaRPr lang="ru-RU" sz="4800" b="1" i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247" y="2209966"/>
            <a:ext cx="3235568" cy="242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230" y="3658435"/>
            <a:ext cx="3126154" cy="23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4" y="3973452"/>
            <a:ext cx="3235568" cy="242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807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37" y="1911967"/>
            <a:ext cx="4736592" cy="3547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53589" y="457200"/>
            <a:ext cx="1059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96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лепке, аппликации и рисованию, дети развивают свое художественное творчество</a:t>
            </a:r>
            <a:endParaRPr lang="ru-RU" sz="2800" b="1" i="1" dirty="0">
              <a:solidFill>
                <a:srgbClr val="196D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1897" y="1397727"/>
            <a:ext cx="64399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знают особенности изобразительных материалов, выделяют выразительные средства  в различных видах искусствах (форма, цвет, колорит, композиция).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используют и называют разные детали деревянного конструктора. Умеют заменить детали постройки в зависимости от имеющегося материала.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Большинство детей способны выделять основные части предполагаемой постройки.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Ребят владеют навыками рисования,  умение передавать в рисунке образы предметов, объектов, персонажей сказок, литературных произведений.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детей умеют свободно вырезать, резать бумагу на короткие и длинные полоски.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363</Words>
  <Application>Microsoft Office PowerPoint</Application>
  <PresentationFormat>Произвольный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Познавательное развитие </vt:lpstr>
      <vt:lpstr>Слайд 4</vt:lpstr>
      <vt:lpstr>Слайд 5</vt:lpstr>
      <vt:lpstr>Слайд 6</vt:lpstr>
      <vt:lpstr>Физическое развитие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№239</cp:lastModifiedBy>
  <cp:revision>20</cp:revision>
  <dcterms:created xsi:type="dcterms:W3CDTF">2017-01-10T09:53:06Z</dcterms:created>
  <dcterms:modified xsi:type="dcterms:W3CDTF">2017-01-16T07:04:08Z</dcterms:modified>
</cp:coreProperties>
</file>