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3" r:id="rId3"/>
    <p:sldId id="271" r:id="rId4"/>
    <p:sldId id="266" r:id="rId5"/>
    <p:sldId id="267" r:id="rId6"/>
    <p:sldId id="268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0A2A-4491-488C-B8D3-0B0E684B20E3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1A4B-1742-4086-A1EB-16F46A4DE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84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1A4B-1742-4086-A1EB-16F46A4DE3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69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1A4B-1742-4086-A1EB-16F46A4DE3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3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00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89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67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6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81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59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94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2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7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28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143C-7125-4110-BAA4-5B479563821E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9547-0D8E-403C-991D-5C6960738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0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8068" y="2324759"/>
            <a:ext cx="67829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«Наши успехи»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10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Светлячки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Галахова Н.В.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1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9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5934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Образовательная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«Музыка»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Поют без напряжения, сбиваются с темпа, невнятно произносят слова.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Исполняют танцевальные движения (поочередное выбрасывание ног в прыжке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полуприседание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выставлением ноги. 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  </a:t>
            </a:r>
            <a:r>
              <a:rPr lang="ru-RU" sz="2000" dirty="0">
                <a:solidFill>
                  <a:srgbClr val="002060"/>
                </a:solidFill>
              </a:rPr>
              <a:t>                                                                                        </a:t>
            </a:r>
          </a:p>
        </p:txBody>
      </p:sp>
      <p:pic>
        <p:nvPicPr>
          <p:cNvPr id="6146" name="Picture 2" descr="C:\Users\Хозяин\Desktop\DSCN4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" y="3490556"/>
            <a:ext cx="4247600" cy="318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озяин\Desktop\DSCN3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1" y="3450169"/>
            <a:ext cx="4301449" cy="3226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464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8068" y="2324759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7272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Образовательная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 «БЕЗОПАСНОСТЬ»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сигналы светофора, проявляет интерес к изучению правил дорожного движения.</a:t>
            </a:r>
          </a:p>
        </p:txBody>
      </p:sp>
      <p:pic>
        <p:nvPicPr>
          <p:cNvPr id="7170" name="Picture 2" descr="C:\Users\Хозяин\Desktop\DSCN4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4978"/>
            <a:ext cx="4706099" cy="3529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802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Образовательная область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Изображают предметы путём создания отчётливых форм, подбора цвета,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аккуратного закрашивания, использования разных материалов. Создают сюжетные композиции на темы окружающей жизни и литературных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произведений. Владеют изобразительными умениями, применяют их в совместной со взрослыми и самостоятельной деятельности.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Хозяин\Desktop\DSCN4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34292"/>
            <a:ext cx="4104456" cy="307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612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736229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76" y="1484784"/>
            <a:ext cx="8922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Скатывают пластилин между ладонями прямыми  движениями.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Делают  пальцами углубление на поверхности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формы. Используют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нанесения рисунка палочку. Лепят  предметы из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нескольких частей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правильно располагая части и соблюдая пропорции.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Неровно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вырезают фигуры из бумаги.</a:t>
            </a:r>
          </a:p>
        </p:txBody>
      </p:sp>
      <p:pic>
        <p:nvPicPr>
          <p:cNvPr id="7" name="Picture 2" descr="C:\Users\Хозяин\Desktop\DSCN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960440" cy="3279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ин\Desktop\DSCN4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25259" cy="3377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1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582341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Образовательная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 «КОММУНИКАЦИЯ»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рассказывают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сюжетной картинке,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редко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сложные предложения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помощью дополнительных примеров воспитателя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подбирают концовку. Пересказывают литературный текст с опорой на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слова, допускают ошибки при определении звука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середине или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слова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пользуются прямой и косвенной речью. </a:t>
            </a:r>
          </a:p>
        </p:txBody>
      </p:sp>
      <p:pic>
        <p:nvPicPr>
          <p:cNvPr id="4098" name="Picture 2" descr="C:\Users\Хозяин\Desktop\DSCN4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1767" y="3825243"/>
            <a:ext cx="3268561" cy="2764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5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8964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 «ПОЗНАНИЕ»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считают (отсчитывают) предметы в пределах 10.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пользуются количественными числительными.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сравнивать, устанавливать, какое число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(меньше). Пользуются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приемом наложения и приложения при выполнении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задания, допускают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 в случае определения право и лево по отношению 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 людям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Называют времена года в правильной последовательности.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Отмечает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сезонные особенности. Знают всех родственников, допускают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неточности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назывании домашнего адреса.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Хозяин\Desktop\DSCN4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176464" cy="2736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Хозяин\Desktop\FSCN3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2685"/>
            <a:ext cx="4070947" cy="2696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585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ОБРАЗОВАТЕЛЬНАЯ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 «Социализация»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Умеют отражать в сюжетно-ролевых играх разные сюжеты: бытовые, трудовые,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фантастические, содержание книг, мультфильмов, фильмов.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со сверстниками договориться о сюжете, создают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 обстановку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разыгрывают несложные представления по знакомым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литературным сюжетам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Используют выразительные средства (интонация, мимика, жесты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играх с готовым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содержанием следуют правилам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Хозяин\Desktop\DSCN4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265" y="3759681"/>
            <a:ext cx="3375322" cy="2879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285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92" y="-149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69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556792"/>
            <a:ext cx="361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759" y="192612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сформированы, выполняют все виды ходьбы правильно.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Бросание , ловля, и перебрасывание мяча выполняют частично правильно,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иногда требуется помощь взрослого. Перестроения  (разные виды в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с программой;  повороты «направо», «налево», «кругом»)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выполняют частично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правильно. ОРУ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четко и ритмично,  в заданном  темпе,  под музыку,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словесной 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Хозяин\Desktop\DSCN4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9" y="3939088"/>
            <a:ext cx="3485193" cy="265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Хозяин\Desktop\DSCN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47" y="3901587"/>
            <a:ext cx="3594353" cy="269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3106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140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Детский Сад №239</cp:lastModifiedBy>
  <cp:revision>17</cp:revision>
  <dcterms:created xsi:type="dcterms:W3CDTF">2017-01-10T10:53:20Z</dcterms:created>
  <dcterms:modified xsi:type="dcterms:W3CDTF">2017-01-13T06:58:31Z</dcterms:modified>
</cp:coreProperties>
</file>