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2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4" autoAdjust="0"/>
    <p:restoredTop sz="94660"/>
  </p:normalViewPr>
  <p:slideViewPr>
    <p:cSldViewPr>
      <p:cViewPr>
        <p:scale>
          <a:sx n="80" d="100"/>
          <a:sy n="80" d="100"/>
        </p:scale>
        <p:origin x="-870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35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99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89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44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62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56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0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68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1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31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69AD-821F-4BCF-BC15-EE85F6445EE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C17C-6310-4881-8F9C-7F38CACA6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1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5367" y="2002227"/>
            <a:ext cx="71656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 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Наши успехи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1-е полугодие»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Старшая группа №9</a:t>
            </a:r>
          </a:p>
          <a:p>
            <a:pPr algn="ctr"/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 воспитатели: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Полушкина Г.Г</a:t>
            </a:r>
          </a:p>
          <a:p>
            <a:pPr algn="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Ботвинова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Э.Ю.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15262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      </a:t>
            </a:r>
            <a:r>
              <a:rPr lang="ru-RU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область  «ПОЗНАНИЕ»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равильно считают (отсчитывают) предметы в пределах 10.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 пользуются количественными числительными.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Умеют сравнивать, устанавливать, какое число больше (меньше) другого.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Пользуются приемом наложения и приложения при выполнении задания,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допускают ошибки в случае определения право и лево по отношению к другим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людям. Называют времена года в правильной последовательности.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Отмечает сезонные особенности. Знают всех родственников, допускают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неточности при назывании домашнего адреса.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149300"/>
            <a:ext cx="3192349" cy="23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3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12483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 </a:t>
            </a:r>
            <a:r>
              <a:rPr lang="ru-RU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ОБЛАСТЬ  «Социализация»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Умеют отражать в сюжетно-ролевых играх разные сюжеты: бытовые, трудовые,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общественные, фантастические, содержание книг, мультфильмов, фильмов.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Умеют совместно со сверстниками договориться о сюжете, создают игровую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обстановку, разыгрывают несложные представления по знакомым литературным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сюжетам. Используют выразительные средства (интонация, мимика, жесты).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 играх с готовым содержанием следует правилам, без обиды воспринимают 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проигрыш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634009"/>
            <a:ext cx="3587891" cy="269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78633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2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301298"/>
            <a:ext cx="1248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4859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01298"/>
            <a:ext cx="4662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культура»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46200"/>
            <a:ext cx="11782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Навыки сформированы, выполняют все виды ходьбы правильно.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Бросание , ловля, и перебрасывание мяча выполняют частично правильно,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иногда требуется помощь взрослого. Перестроения  (разные виды в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соответствие с программой;  повороты «направо», «налево», «кругом»)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выполняют частично правильно, иногда требуется помощь взрослого.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ОРУ  (выполняют  четко и ритмично,  в заданном  темпе,  под музыку,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 по словесной  инструкции)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38963"/>
            <a:ext cx="3456384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88254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2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301298"/>
            <a:ext cx="1248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4859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10777"/>
            <a:ext cx="3515883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430" y="301298"/>
            <a:ext cx="3528521" cy="2646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420" y="2950415"/>
            <a:ext cx="3423159" cy="2567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3372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364331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5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620688"/>
            <a:ext cx="454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область «ЗДОРОВЬЕ»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020798"/>
            <a:ext cx="675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Ребенок умеет быстро, аккуратно одеваться и раздеваться,</a:t>
            </a:r>
          </a:p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соблюдает порядок в своем шкафу.</a:t>
            </a:r>
          </a:p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Готов выполнить инструкции взрослого в обстоятельствах, </a:t>
            </a:r>
          </a:p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угрожающих здоровью 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mycdn.me/image?t=3&amp;bid=850748567999&amp;id=850748567999&amp;plc=WEB&amp;tkn=*EB_8LeL36aZD33GfH7a2dgIHt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1127"/>
            <a:ext cx="2736304" cy="31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74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3" y="26064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 «БЕЗОПАСНОСТЬ»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Ребенок затрудняется в определении места перехода улицы, 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 знает сигналы светофора, проявляет интерес к изучению правил дорожного движения.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618300"/>
            <a:ext cx="4176464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062" y="1618300"/>
            <a:ext cx="4066453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4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114095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«ТРУД»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Ярко выражен познавательный интерес к труду взрослых, к технике,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интересуются, кем работают близкие им люди, чем они заняты на работе,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охотно отражают полученные представления в сюжетно-ролевых играх. 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азличает разные профессии по существенным признакам.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73551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3148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14398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область «Чтение художественной литературы»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Слушают чтение или рассказывание, рассматривают иллюстрации.  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Называют любимые сказки.    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 воспитателя инсценируют небольшие отрывки из народных сказок.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 наводящих вопросов воспитателя, рассказывают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произведения с опорой на рисунки из книги. </a:t>
            </a:r>
            <a:r>
              <a:rPr lang="ru-RU" dirty="0" smtClean="0">
                <a:effectLst/>
              </a:rPr>
              <a:t>                                                                       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127632"/>
            <a:ext cx="4536505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20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2285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область «Художественное творчество »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Изображают предметы путём создания отчётливых форм, подбора цвета,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аккуратного закрашивания, использования разных материалов.  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Создают сюжетные композиции на темы окружающей жизни и литературных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произведений. Владеют изобразительными умениями,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применяют их в совместной со взрослыми и самостоятельной деятельности.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247" y="2137821"/>
            <a:ext cx="3862681" cy="2897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7821"/>
            <a:ext cx="3862682" cy="28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3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11636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Скатывают пластилин между ладонями прямыми  движениями.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Делают  пальцами углубление на поверхности формы.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Используют для нанесения рисунка палочку. Лепят  предметы из нескольких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частей, правильно располагая части и соблюдая пропорции.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Неровно вырезают фигуры из бумаги.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8"/>
            <a:ext cx="3955339" cy="296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2598" y="2060848"/>
            <a:ext cx="3955338" cy="29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1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11378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область «Музыка»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Поют без напряжения, сбиваются с темпа, невнятно произносят слова.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Берут дыхание между короткими музыкальными фразами.  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Исполняют танцевальные движения (поочередное выбрасывание ног в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прыжке, полуприседание с выставлением ноги на пятку).         </a:t>
            </a:r>
            <a:r>
              <a:rPr lang="ru-RU" dirty="0" smtClean="0">
                <a:effectLst/>
              </a:rPr>
              <a:t>                                                                                       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213" y="2420888"/>
            <a:ext cx="3552395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495" y="2420888"/>
            <a:ext cx="3611893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4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14080ae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7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10382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  </a:t>
            </a:r>
            <a:r>
              <a:rPr lang="ru-RU" b="1" dirty="0" smtClean="0">
                <a:effectLst/>
              </a:rPr>
              <a:t> </a:t>
            </a:r>
            <a:r>
              <a:rPr lang="ru-RU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область  «КОММУНИКАЦИЯ»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Рассказывают по сюжетной картинке, редко употребляя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сложные предложения. С помощью дополнительных примеров воспитателя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подбирают концовку. Пересказывают литературный текст с опорой на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иллюстрации. Не пользуются прямой и косвенной речью. Определяют место 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звука в начале слова, допускают ошибки при определении звука в середине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или в конце слова.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618509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6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207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Детский Сад №239</cp:lastModifiedBy>
  <cp:revision>14</cp:revision>
  <dcterms:created xsi:type="dcterms:W3CDTF">2017-01-10T09:09:11Z</dcterms:created>
  <dcterms:modified xsi:type="dcterms:W3CDTF">2017-01-18T07:37:40Z</dcterms:modified>
</cp:coreProperties>
</file>