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36E"/>
    <a:srgbClr val="7F0349"/>
    <a:srgbClr val="7C0346"/>
    <a:srgbClr val="E1E1E1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106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7407" y="416392"/>
            <a:ext cx="6678751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endParaRPr lang="ru-RU" sz="6000" b="1" dirty="0" smtClean="0">
              <a:ln w="28575">
                <a:solidFill>
                  <a:srgbClr val="002060"/>
                </a:solidFill>
              </a:ln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48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«Новогодние </a:t>
            </a:r>
            <a:r>
              <a:rPr lang="ru-RU" sz="48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мечты</a:t>
            </a:r>
            <a:r>
              <a:rPr lang="ru-RU" sz="48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»</a:t>
            </a:r>
          </a:p>
          <a:p>
            <a:pPr algn="ctr">
              <a:lnSpc>
                <a:spcPts val="7600"/>
              </a:lnSpc>
            </a:pPr>
            <a:r>
              <a:rPr lang="ru-RU" sz="48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группа №13</a:t>
            </a:r>
            <a:endParaRPr lang="ru-RU" sz="2800" b="1" dirty="0">
              <a:ln w="28575">
                <a:solidFill>
                  <a:srgbClr val="002060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37" y="4916384"/>
            <a:ext cx="2919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Презентацию подготовила воспитатель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Проскурина А.А. 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8675" y="1"/>
            <a:ext cx="54318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Пусть Новый год, в который мы вступаем,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Безоблачного счастья принесет,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Исполнит то, о чем всегда мечтаем,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И то, что каждый день с надеждой ждем!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 Ещё чтоб в каждый дом принес удачу,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Желание идти всегда вперед,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Жить с верой в сердце, только не иначе,</a:t>
            </a:r>
            <a:b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Всегда порхать как белый мотылек!</a:t>
            </a:r>
            <a:endParaRPr lang="ru-RU" i="1" dirty="0">
              <a:solidFill>
                <a:srgbClr val="B7036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sZZ9-fgmBY.jpg"/>
          <p:cNvPicPr>
            <a:picLocks noChangeAspect="1"/>
          </p:cNvPicPr>
          <p:nvPr/>
        </p:nvPicPr>
        <p:blipFill>
          <a:blip r:embed="rId3" cstate="print"/>
          <a:srcRect l="1130"/>
          <a:stretch>
            <a:fillRect/>
          </a:stretch>
        </p:blipFill>
        <p:spPr>
          <a:xfrm>
            <a:off x="968991" y="1573162"/>
            <a:ext cx="7165073" cy="506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5594" y="791570"/>
            <a:ext cx="655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B7036E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solidFill>
                <a:srgbClr val="B7036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3suFkpslvo.jpg"/>
          <p:cNvPicPr>
            <a:picLocks noChangeAspect="1"/>
          </p:cNvPicPr>
          <p:nvPr/>
        </p:nvPicPr>
        <p:blipFill>
          <a:blip r:embed="rId3" cstate="print"/>
          <a:srcRect t="5176" r="9301"/>
          <a:stretch>
            <a:fillRect/>
          </a:stretch>
        </p:blipFill>
        <p:spPr>
          <a:xfrm>
            <a:off x="4448657" y="341194"/>
            <a:ext cx="4258615" cy="62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024" y="545910"/>
            <a:ext cx="3207224" cy="16312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«Как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снежочки хороши, с ними пляшут малыши…»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6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A8cwjKry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3402">
            <a:off x="4958904" y="552869"/>
            <a:ext cx="3933778" cy="5236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1228_091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5597">
            <a:off x="532674" y="368779"/>
            <a:ext cx="4141202" cy="310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авпав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20" y="545909"/>
            <a:ext cx="7308047" cy="5827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61228_090114.jpg"/>
          <p:cNvPicPr>
            <a:picLocks noChangeAspect="1"/>
          </p:cNvPicPr>
          <p:nvPr/>
        </p:nvPicPr>
        <p:blipFill>
          <a:blip r:embed="rId3" cstate="print"/>
          <a:srcRect l="3699" t="32040"/>
          <a:stretch>
            <a:fillRect/>
          </a:stretch>
        </p:blipFill>
        <p:spPr>
          <a:xfrm>
            <a:off x="4291465" y="1937982"/>
            <a:ext cx="4379507" cy="430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300251" y="300251"/>
            <a:ext cx="5500048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«Дружно с мамочкой вдвоем,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танцуем, и поём!»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61228_091851.jpg"/>
          <p:cNvPicPr>
            <a:picLocks noChangeAspect="1"/>
          </p:cNvPicPr>
          <p:nvPr/>
        </p:nvPicPr>
        <p:blipFill>
          <a:blip r:embed="rId3" cstate="print"/>
          <a:srcRect l="20145"/>
          <a:stretch>
            <a:fillRect/>
          </a:stretch>
        </p:blipFill>
        <p:spPr>
          <a:xfrm>
            <a:off x="4045694" y="711019"/>
            <a:ext cx="5098306" cy="4789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4716" y="627797"/>
            <a:ext cx="3848669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«Добрый дедушка Мороз, повеселил всех нас до слёз! 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61228_092343.jpg"/>
          <p:cNvPicPr>
            <a:picLocks noChangeAspect="1"/>
          </p:cNvPicPr>
          <p:nvPr/>
        </p:nvPicPr>
        <p:blipFill>
          <a:blip r:embed="rId3" cstate="print"/>
          <a:srcRect l="23145"/>
          <a:stretch>
            <a:fillRect/>
          </a:stretch>
        </p:blipFill>
        <p:spPr>
          <a:xfrm>
            <a:off x="4050900" y="545910"/>
            <a:ext cx="4315178" cy="517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8365" y="0"/>
            <a:ext cx="3657600" cy="21236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B7036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 Девочки, не бойтесь!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Мамы, успокойтесь! 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живу не в чаще…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не настоящий»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5CdqxVKmMI.jpg"/>
          <p:cNvPicPr>
            <a:picLocks noChangeAspect="1"/>
          </p:cNvPicPr>
          <p:nvPr/>
        </p:nvPicPr>
        <p:blipFill>
          <a:blip r:embed="rId3" cstate="print"/>
          <a:srcRect l="-601" t="21629" r="12646"/>
          <a:stretch>
            <a:fillRect/>
          </a:stretch>
        </p:blipFill>
        <p:spPr>
          <a:xfrm>
            <a:off x="4572000" y="832513"/>
            <a:ext cx="4441173" cy="5268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JwH6osSrt4.jpg"/>
          <p:cNvPicPr>
            <a:picLocks noChangeAspect="1"/>
          </p:cNvPicPr>
          <p:nvPr/>
        </p:nvPicPr>
        <p:blipFill>
          <a:blip r:embed="rId4" cstate="print"/>
          <a:srcRect t="16203" r="9852"/>
          <a:stretch>
            <a:fillRect/>
          </a:stretch>
        </p:blipFill>
        <p:spPr>
          <a:xfrm>
            <a:off x="229598" y="245656"/>
            <a:ext cx="3605423" cy="3510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NnJesDu3f3Q.jpg"/>
          <p:cNvPicPr>
            <a:picLocks noChangeAspect="1"/>
          </p:cNvPicPr>
          <p:nvPr/>
        </p:nvPicPr>
        <p:blipFill>
          <a:blip r:embed="rId3" cstate="print"/>
          <a:srcRect l="4229"/>
          <a:stretch>
            <a:fillRect/>
          </a:stretch>
        </p:blipFill>
        <p:spPr>
          <a:xfrm>
            <a:off x="1842448" y="627796"/>
            <a:ext cx="5967483" cy="51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82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Детский Сад №239</cp:lastModifiedBy>
  <cp:revision>60</cp:revision>
  <dcterms:created xsi:type="dcterms:W3CDTF">2013-11-19T05:52:05Z</dcterms:created>
  <dcterms:modified xsi:type="dcterms:W3CDTF">2016-12-29T08:30:35Z</dcterms:modified>
</cp:coreProperties>
</file>