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17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__1_20131128_151974593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 Новогодний праздник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 группа </a:t>
            </a:r>
            <a:r>
              <a:rPr lang="ru-RU" b="1" i="1" dirty="0" smtClean="0">
                <a:solidFill>
                  <a:srgbClr val="002060"/>
                </a:solidFill>
              </a:rPr>
              <a:t>№</a:t>
            </a:r>
            <a:r>
              <a:rPr lang="ru-RU" b="1" i="1" dirty="0" smtClean="0">
                <a:solidFill>
                  <a:srgbClr val="002060"/>
                </a:solidFill>
              </a:rPr>
              <a:t>3 « Почемучки»</a:t>
            </a:r>
            <a:endParaRPr lang="ru-RU" b="1" i="1" dirty="0" smtClean="0">
              <a:solidFill>
                <a:srgbClr val="002060"/>
              </a:solidFill>
            </a:endParaRPr>
          </a:p>
          <a:p>
            <a:r>
              <a:rPr lang="ru-RU" b="1" i="1" dirty="0" smtClean="0">
                <a:solidFill>
                  <a:srgbClr val="002060"/>
                </a:solidFill>
              </a:rPr>
              <a:t>Презентацию подготовили воспитатели</a:t>
            </a:r>
            <a:r>
              <a:rPr lang="ru-RU" b="1" i="1" dirty="0" smtClean="0">
                <a:solidFill>
                  <a:srgbClr val="002060"/>
                </a:solidFill>
              </a:rPr>
              <a:t>: Шатохина С.А Черемнова Е.А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7b6a3_65f8dec3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143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i="1" smtClean="0">
                <a:solidFill>
                  <a:srgbClr val="002060"/>
                </a:solidFill>
              </a:rPr>
              <a:t>Султан и </a:t>
            </a:r>
            <a:r>
              <a:rPr lang="ru-RU" b="1" i="1" dirty="0" smtClean="0">
                <a:solidFill>
                  <a:srgbClr val="002060"/>
                </a:solidFill>
              </a:rPr>
              <a:t>восточные красавицы!!!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20161229_1125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28736"/>
            <a:ext cx="5830013" cy="521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161229_1128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777684" y="2730011"/>
            <a:ext cx="5167466" cy="290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7b6a3_65f8dec3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20161229_1127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06950" cy="4344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61229_1128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869538" y="1631132"/>
            <a:ext cx="6476989" cy="3643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7b6a3_65f8dec3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51436" cy="6858000"/>
          </a:xfrm>
        </p:spPr>
      </p:pic>
      <p:pic>
        <p:nvPicPr>
          <p:cNvPr id="5" name="Рисунок 4" descr="20161229_1135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783030">
            <a:off x="3683955" y="1614420"/>
            <a:ext cx="6538190" cy="3677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8229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Пингвины и волшебный мешочек!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20161229_1139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428736"/>
            <a:ext cx="4473600" cy="4772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__5_20131128_198925386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С НОВЫМ ГОДОМ!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smtClean="0">
                <a:solidFill>
                  <a:srgbClr val="002060"/>
                </a:solidFill>
              </a:rPr>
              <a:t>Спасибо </a:t>
            </a:r>
            <a:r>
              <a:rPr lang="ru-RU" b="1" i="1" smtClean="0">
                <a:solidFill>
                  <a:srgbClr val="002060"/>
                </a:solidFill>
              </a:rPr>
              <a:t>за </a:t>
            </a:r>
            <a:r>
              <a:rPr lang="ru-RU" b="1" i="1" smtClean="0">
                <a:solidFill>
                  <a:srgbClr val="002060"/>
                </a:solidFill>
              </a:rPr>
              <a:t>внимание.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20161229_114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002601" y="2640945"/>
            <a:ext cx="5214950" cy="2933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7b6a3_65f8dec3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457200" y="5429264"/>
            <a:ext cx="8229600" cy="107157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Волшебные часики и снеговик покажут дорогу в сказку!!!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20161229_1053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57872">
            <a:off x="695090" y="339098"/>
            <a:ext cx="3622849" cy="4214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161229_1054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260430">
            <a:off x="4655752" y="966276"/>
            <a:ext cx="4594615" cy="3348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7b6a3_65f8dec3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Часики скажите который час!!!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20161229_1056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034859">
            <a:off x="4870899" y="2562548"/>
            <a:ext cx="4690931" cy="3045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28596" y="2500306"/>
            <a:ext cx="4572000" cy="30469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Почему снежок идёт?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Почему на речке лёд?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Это к нам зима пришла —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Много снега намела.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Почему у нас в гостях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Ёлка в ярких огоньках?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Потому что к нам идёт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Зимний праздник — Новый год!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__5_20131128_198925386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Здравствуй Дедушка Мороз!!!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20161229_1056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1714488"/>
            <a:ext cx="4905575" cy="4600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7b6a3_65f8dec3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Игры и пляски…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20161229_1058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785926"/>
            <a:ext cx="3944643" cy="400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161229_1105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233781">
            <a:off x="4849171" y="2846601"/>
            <a:ext cx="4808893" cy="2705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7b6a3_65f8dec3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143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Красная шапочка в гостях у сказки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20161229_1109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500288" y="2571754"/>
            <a:ext cx="4572033" cy="3143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7b6a3_65f8dec3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Белоснежка и гномы!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20161229_1114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57562"/>
            <a:ext cx="5786414" cy="3254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61229_1112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1714488"/>
            <a:ext cx="3172663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7b6a3_65f8dec3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143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Наши </a:t>
            </a:r>
            <a:r>
              <a:rPr lang="ru-RU" b="1" i="1" dirty="0" smtClean="0">
                <a:solidFill>
                  <a:srgbClr val="002060"/>
                </a:solidFill>
              </a:rPr>
              <a:t>гости- </a:t>
            </a:r>
            <a:r>
              <a:rPr lang="ru-RU" b="1" i="1" dirty="0" err="1" smtClean="0">
                <a:solidFill>
                  <a:srgbClr val="002060"/>
                </a:solidFill>
              </a:rPr>
              <a:t>Мальвина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smtClean="0">
                <a:solidFill>
                  <a:srgbClr val="002060"/>
                </a:solidFill>
              </a:rPr>
              <a:t>и Буратино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20161229_1117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1928802"/>
            <a:ext cx="4264803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7b6a3_65f8dec3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Рисунок 4" descr="20161229_1119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38491" y="926410"/>
            <a:ext cx="6559804" cy="5022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8229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Карабас – </a:t>
            </a:r>
            <a:r>
              <a:rPr lang="ru-RU" b="1" i="1" dirty="0" err="1" smtClean="0">
                <a:solidFill>
                  <a:srgbClr val="002060"/>
                </a:solidFill>
              </a:rPr>
              <a:t>Барабас</a:t>
            </a:r>
            <a:r>
              <a:rPr lang="ru-RU" b="1" i="1" dirty="0" smtClean="0">
                <a:solidFill>
                  <a:srgbClr val="002060"/>
                </a:solidFill>
              </a:rPr>
              <a:t> и куклы!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20161229_1121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85860"/>
            <a:ext cx="3731421" cy="4286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79</Words>
  <Application>Microsoft Office PowerPoint</Application>
  <PresentationFormat>Экран (4:3)</PresentationFormat>
  <Paragraphs>15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Волшебные часики и снеговик покажут дорогу в сказку!!!</vt:lpstr>
      <vt:lpstr>Часики скажите который час!!!</vt:lpstr>
      <vt:lpstr>Здравствуй Дедушка Мороз!!!</vt:lpstr>
      <vt:lpstr>Игры и пляски…</vt:lpstr>
      <vt:lpstr>Красная шапочка в гостях у сказки</vt:lpstr>
      <vt:lpstr>Белоснежка и гномы!</vt:lpstr>
      <vt:lpstr>Наши гости- Мальвина и Буратино</vt:lpstr>
      <vt:lpstr>Карабас – Барабас и куклы!</vt:lpstr>
      <vt:lpstr>Султан и восточные красавицы!!!</vt:lpstr>
      <vt:lpstr>Слайд 11</vt:lpstr>
      <vt:lpstr>Пингвины и волшебный мешочек!</vt:lpstr>
      <vt:lpstr>С НОВЫМ ГОДОМ! Спасибо за внимание.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Детский Сад №239</cp:lastModifiedBy>
  <cp:revision>8</cp:revision>
  <dcterms:created xsi:type="dcterms:W3CDTF">2016-12-30T03:31:54Z</dcterms:created>
  <dcterms:modified xsi:type="dcterms:W3CDTF">2016-12-30T05:11:22Z</dcterms:modified>
</cp:coreProperties>
</file>