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-522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28CE-646A-4F13-9022-4E54FE3BB0E8}" type="datetimeFigureOut">
              <a:rPr lang="ru-RU" smtClean="0"/>
              <a:pPr/>
              <a:t>30.12.2016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06816-210C-4150-982E-485A206678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475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28CE-646A-4F13-9022-4E54FE3BB0E8}" type="datetimeFigureOut">
              <a:rPr lang="ru-RU" smtClean="0"/>
              <a:pPr/>
              <a:t>30.12.2016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06816-210C-4150-982E-485A206678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6113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28CE-646A-4F13-9022-4E54FE3BB0E8}" type="datetimeFigureOut">
              <a:rPr lang="ru-RU" smtClean="0"/>
              <a:pPr/>
              <a:t>30.12.2016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06816-210C-4150-982E-485A206678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2419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28CE-646A-4F13-9022-4E54FE3BB0E8}" type="datetimeFigureOut">
              <a:rPr lang="ru-RU" smtClean="0"/>
              <a:pPr/>
              <a:t>30.12.2016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06816-210C-4150-982E-485A206678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40994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28CE-646A-4F13-9022-4E54FE3BB0E8}" type="datetimeFigureOut">
              <a:rPr lang="ru-RU" smtClean="0"/>
              <a:pPr/>
              <a:t>30.12.2016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06816-210C-4150-982E-485A206678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2482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28CE-646A-4F13-9022-4E54FE3BB0E8}" type="datetimeFigureOut">
              <a:rPr lang="ru-RU" smtClean="0"/>
              <a:pPr/>
              <a:t>30.12.2016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06816-210C-4150-982E-485A206678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5508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28CE-646A-4F13-9022-4E54FE3BB0E8}" type="datetimeFigureOut">
              <a:rPr lang="ru-RU" smtClean="0"/>
              <a:pPr/>
              <a:t>30.12.2016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06816-210C-4150-982E-485A206678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8564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28CE-646A-4F13-9022-4E54FE3BB0E8}" type="datetimeFigureOut">
              <a:rPr lang="ru-RU" smtClean="0"/>
              <a:pPr/>
              <a:t>30.12.2016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06816-210C-4150-982E-485A206678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9435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28CE-646A-4F13-9022-4E54FE3BB0E8}" type="datetimeFigureOut">
              <a:rPr lang="ru-RU" smtClean="0"/>
              <a:pPr/>
              <a:t>30.12.2016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06816-210C-4150-982E-485A206678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6075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28CE-646A-4F13-9022-4E54FE3BB0E8}" type="datetimeFigureOut">
              <a:rPr lang="ru-RU" smtClean="0"/>
              <a:pPr/>
              <a:t>30.12.2016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06816-210C-4150-982E-485A206678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87116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28CE-646A-4F13-9022-4E54FE3BB0E8}" type="datetimeFigureOut">
              <a:rPr lang="ru-RU" smtClean="0"/>
              <a:pPr/>
              <a:t>30.12.2016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06816-210C-4150-982E-485A206678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0968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928CE-646A-4F13-9022-4E54FE3BB0E8}" type="datetimeFigureOut">
              <a:rPr lang="ru-RU" smtClean="0"/>
              <a:pPr/>
              <a:t>30.12.2016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06816-210C-4150-982E-485A206678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575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«В гостях у сказки»</a:t>
            </a:r>
            <a:br>
              <a:rPr lang="ru-RU" sz="40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(новогодний утренник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№4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подготовила воспитатель Ефремова Е.А.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4759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322454" cy="183716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Танец гномиков</a:t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Дружно мы в лесу живем,</a:t>
            </a:r>
            <a:b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танцуем, и поем.</a:t>
            </a:r>
            <a:b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Белоснежке помогаем,</a:t>
            </a:r>
            <a:b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весело играем!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0654" y="29313"/>
            <a:ext cx="4829038" cy="3219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8271" y="3480492"/>
            <a:ext cx="4841421" cy="3227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488" y="2647326"/>
            <a:ext cx="6091170" cy="4060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462646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Заводные куклы из театра Карабаса-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Барабаса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7507" y="1313645"/>
            <a:ext cx="8130846" cy="5420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475619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323802" cy="195307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Танец восточных красавиц</a:t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праздник новогодний</a:t>
            </a:r>
            <a:b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Пришел я не один,</a:t>
            </a:r>
            <a:b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Привел своих  красавиц,</a:t>
            </a:r>
            <a:b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Я-джин, я-властелин!</a:t>
            </a: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2002" y="141667"/>
            <a:ext cx="5930723" cy="3953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191" y="2618347"/>
            <a:ext cx="6156639" cy="4104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59252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7883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Мальчики исполняют танец пингвинов</a:t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Отважные пингвины</a:t>
            </a:r>
            <a:b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Живут они на льдине,</a:t>
            </a:r>
            <a:b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Мороза не боятся,</a:t>
            </a:r>
            <a:b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снежком резвятся.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41956" y="2481105"/>
            <a:ext cx="5754711" cy="3836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282576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085545" cy="1325563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я вас благодарю,</a:t>
            </a:r>
            <a:b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подарки вам дарю.</a:t>
            </a:r>
            <a:b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вам этот Новый год</a:t>
            </a:r>
            <a:b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радость принесет!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23745" y="90152"/>
            <a:ext cx="6104586" cy="4069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724" y="2596534"/>
            <a:ext cx="6220496" cy="4146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40819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65160"/>
            <a:ext cx="10515600" cy="140379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cs typeface="Aharoni" panose="02010803020104030203" pitchFamily="2" charset="-79"/>
              </a:rPr>
              <a:t>Спасибо за внимание!</a:t>
            </a:r>
            <a:endParaRPr lang="ru-RU" b="1" dirty="0"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62543" y="2680059"/>
            <a:ext cx="6266912" cy="4177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96873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6067" y="579549"/>
            <a:ext cx="10208654" cy="578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7131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688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7133" y="-1"/>
            <a:ext cx="8706117" cy="104319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ожидании праздничных чудес.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688" y="1406896"/>
            <a:ext cx="6066312" cy="40442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9632" y="2928270"/>
            <a:ext cx="5894594" cy="39297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90900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094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год у ребят, стал волшебным детский сад!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4217" y="1139422"/>
            <a:ext cx="8577867" cy="50839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86252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исполняют хороводный танец «Колокольчик дзинь-дзинь»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1043" y="1424724"/>
            <a:ext cx="8149913" cy="5433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25752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249" y="365125"/>
            <a:ext cx="9852338" cy="70898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Веселый, шумный Новый год. Здесь песни, пляски, хоровод.</a:t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Герои сказок к нам придут, и все, конечно, чуда ждут!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0111" y="3429000"/>
            <a:ext cx="5109693" cy="3406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478903" y="2432011"/>
            <a:ext cx="5083939" cy="3389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667" y="1104416"/>
            <a:ext cx="4533363" cy="3022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27759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6247" y="177440"/>
            <a:ext cx="4738888" cy="3159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4946" y="3429000"/>
            <a:ext cx="4940658" cy="3293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164204" y="637860"/>
            <a:ext cx="4578440" cy="3657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0858" y="3429000"/>
            <a:ext cx="4940658" cy="3293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06121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141668"/>
            <a:ext cx="10186115" cy="197046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Девочки исполняют танец «Метелица»</a:t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метель в окно стучится,</a:t>
            </a:r>
            <a:b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Вьюга воет и метет.</a:t>
            </a:r>
            <a:b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 на улице искрится,</a:t>
            </a:r>
            <a:b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нам шагает Новый год!</a:t>
            </a:r>
            <a:b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793" y="1957588"/>
            <a:ext cx="5872765" cy="3915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4351" y="2730321"/>
            <a:ext cx="5872767" cy="3915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392515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335333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Танец «Часики»</a:t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Часики идут, часики идут,</a:t>
            </a:r>
            <a:b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Часики минуты берегут!</a:t>
            </a: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73533" y="103031"/>
            <a:ext cx="4880556" cy="3253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2882" y="3459766"/>
            <a:ext cx="4880556" cy="3253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910" y="1690688"/>
            <a:ext cx="6246254" cy="4164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722053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75</Words>
  <Application>Microsoft Office PowerPoint</Application>
  <PresentationFormat>Произвольный</PresentationFormat>
  <Paragraphs>13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«В гостях у сказки» (новогодний утренник  подготовительная группа №4) Презентацию подготовила воспитатель Ефремова Е.А.</vt:lpstr>
      <vt:lpstr>Слайд 2</vt:lpstr>
      <vt:lpstr>В ожидании праздничных чудес.</vt:lpstr>
      <vt:lpstr>Новый год у ребят, стал волшебным детский сад!</vt:lpstr>
      <vt:lpstr>Дети исполняют хороводный танец «Колокольчик дзинь-дзинь»</vt:lpstr>
      <vt:lpstr>Веселый, шумный Новый год. Здесь песни, пляски, хоровод. Герои сказок к нам придут, и все, конечно, чуда ждут!</vt:lpstr>
      <vt:lpstr>Слайд 7</vt:lpstr>
      <vt:lpstr>Девочки исполняют танец «Метелица» Пусть метель в окно стучится, Вьюга воет и метет. Снег на улице искрится, К нам шагает Новый год! </vt:lpstr>
      <vt:lpstr>Танец «Часики» Часики идут, часики идут, Часики минуты берегут!</vt:lpstr>
      <vt:lpstr>Танец гномиков Дружно мы в лесу живем, И танцуем, и поем. Белоснежке помогаем, Вместе весело играем!</vt:lpstr>
      <vt:lpstr>Заводные куклы из театра Карабаса-Барабаса</vt:lpstr>
      <vt:lpstr>Танец восточных красавиц На праздник новогодний Пришел я не один, Привел своих  красавиц, Я-джин, я-властелин!</vt:lpstr>
      <vt:lpstr>Мальчики исполняют танец пингвинов Отважные пингвины Живут они на льдине, Мороза не боятся, Со снежком резвятся.</vt:lpstr>
      <vt:lpstr>Всех я вас благодарю, И подарки вам дарю. Пусть вам этот Новый год Только радость принесет!</vt:lpstr>
      <vt:lpstr>Спасибо за внимание!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 гостях у сказки» (новогодний утренник подготовительная группа №4)</dc:title>
  <dc:creator>Пользователь Windows</dc:creator>
  <cp:lastModifiedBy>Детский Сад №239</cp:lastModifiedBy>
  <cp:revision>18</cp:revision>
  <dcterms:created xsi:type="dcterms:W3CDTF">2016-12-28T14:13:03Z</dcterms:created>
  <dcterms:modified xsi:type="dcterms:W3CDTF">2016-12-30T01:30:37Z</dcterms:modified>
</cp:coreProperties>
</file>