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0" r:id="rId7"/>
    <p:sldId id="258" r:id="rId8"/>
    <p:sldId id="259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233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утренник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№9 «Фантазеры»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воспитатели Полушкина Г.Г., Ботвинова Э.Ю.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71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1052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год мы очень ждали,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Елку с мамой наряжали.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добрый Дед Мороз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подарки преподнес.</a:t>
            </a:r>
          </a:p>
          <a:p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Целый год мы не шалили,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 для дедушки учили.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рады мы с утра,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год пришел. Ура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53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40466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0" y="980728"/>
            <a:ext cx="8040868" cy="566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20688"/>
            <a:ext cx="4023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МЫ- СТАРШАЯ ГРУППА №9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70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" y="381000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0" y="381000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57" y="3429000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9384" y="3645023"/>
            <a:ext cx="4081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Спят деревья крепким сном под напев метелей,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на горке ледяной целый день веселье,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Рассыпая звонкий смех едут вниз ребята,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бегут опять наверх словно медвежата.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890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2" y="620688"/>
            <a:ext cx="7056276" cy="47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5661248"/>
            <a:ext cx="338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круг, Дедуся, заходи, заходи!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Щеки снегом разотри, разотри</a:t>
            </a:r>
            <a:r>
              <a:rPr lang="ru-RU" i="1" dirty="0" smtClean="0">
                <a:solidFill>
                  <a:srgbClr val="0070C0"/>
                </a:solidFill>
              </a:rPr>
              <a:t>!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97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8"/>
          <a:stretch>
            <a:fillRect/>
          </a:stretch>
        </p:blipFill>
        <p:spPr>
          <a:xfrm>
            <a:off x="4546915" y="1500174"/>
            <a:ext cx="3798168" cy="4777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2044005"/>
            <a:ext cx="36106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Отогрелся Дед Мороз,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Дед Мороз!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Покажи, что нам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принес!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72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5951"/>
            <a:ext cx="4680519" cy="320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071810"/>
            <a:ext cx="4377003" cy="359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980728"/>
            <a:ext cx="2872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елочка нарядная,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праздник к вам пришла.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яркая, красивая-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смотрите на меня.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581128"/>
            <a:ext cx="2511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Елочки, сестрички,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Скорее выходите,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танец свой веселый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Мне, елочке, спляшите!</a:t>
            </a:r>
            <a:endParaRPr lang="en-US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82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7256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141277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елочке красивой звездочки висят,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Медленно качаются- танцевать хотят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4581128"/>
            <a:ext cx="381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Звезды разноцветные, с елочки слетайте,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Дедушке Морозу песню запевайте!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20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>
          <a:xfrm>
            <a:off x="1643042" y="1785926"/>
            <a:ext cx="6858048" cy="4672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195123"/>
            <a:ext cx="3957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Звездочки плавно скользят в хороводе,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Звездочки – вверх, звездочки – вниз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Кружатся в танце для всех.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042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40466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0" y="980728"/>
            <a:ext cx="8040868" cy="566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620688"/>
            <a:ext cx="409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НОВЫМ 2017 ГОДОМ!!!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709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Детский Сад №239</cp:lastModifiedBy>
  <cp:revision>12</cp:revision>
  <dcterms:created xsi:type="dcterms:W3CDTF">2016-12-28T14:47:42Z</dcterms:created>
  <dcterms:modified xsi:type="dcterms:W3CDTF">2016-12-29T08:16:02Z</dcterms:modified>
</cp:coreProperties>
</file>