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A16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  <a:cs typeface="Aharoni" pitchFamily="2" charset="-79"/>
              </a:rPr>
              <a:t>Новогодний праздник</a:t>
            </a:r>
            <a:br>
              <a:rPr lang="ru-RU" sz="22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2200" b="1" i="1" dirty="0" smtClean="0">
                <a:solidFill>
                  <a:srgbClr val="FF0000"/>
                </a:solidFill>
                <a:cs typeface="Aharoni" pitchFamily="2" charset="-79"/>
              </a:rPr>
              <a:t>группы </a:t>
            </a:r>
            <a:r>
              <a:rPr lang="ru-RU" sz="2200" b="1" i="1" dirty="0" smtClean="0">
                <a:solidFill>
                  <a:srgbClr val="FF0000"/>
                </a:solidFill>
                <a:cs typeface="Aharoni" pitchFamily="2" charset="-79"/>
              </a:rPr>
              <a:t>№11  «</a:t>
            </a:r>
            <a:r>
              <a:rPr lang="ru-RU" sz="2200" b="1" i="1" dirty="0" err="1" smtClean="0">
                <a:solidFill>
                  <a:srgbClr val="FF0000"/>
                </a:solidFill>
                <a:cs typeface="Aharoni" pitchFamily="2" charset="-79"/>
              </a:rPr>
              <a:t>Растишки</a:t>
            </a:r>
            <a:r>
              <a:rPr lang="ru-RU" sz="2200" b="1" i="1" dirty="0" smtClean="0">
                <a:solidFill>
                  <a:srgbClr val="FF0000"/>
                </a:solidFill>
                <a:cs typeface="Aharoni" pitchFamily="2" charset="-79"/>
              </a:rPr>
              <a:t>» </a:t>
            </a:r>
            <a:br>
              <a:rPr lang="ru-RU" sz="22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2000" i="1" dirty="0" smtClean="0">
                <a:solidFill>
                  <a:srgbClr val="FF0000"/>
                </a:solidFill>
                <a:cs typeface="Aharoni" pitchFamily="2" charset="-79"/>
              </a:rPr>
              <a:t>Презентацию подготовила воспитатель Назаренко </a:t>
            </a:r>
            <a:r>
              <a:rPr lang="ru-RU" sz="2000" i="1" dirty="0" smtClean="0">
                <a:solidFill>
                  <a:srgbClr val="FF0000"/>
                </a:solidFill>
                <a:cs typeface="Aharoni" pitchFamily="2" charset="-79"/>
              </a:rPr>
              <a:t>Н.Д</a:t>
            </a:r>
            <a:r>
              <a:rPr lang="ru-RU" sz="2000" i="1" dirty="0" smtClean="0">
                <a:cs typeface="Aharoni" pitchFamily="2" charset="-79"/>
              </a:rPr>
              <a:t/>
            </a:r>
            <a:br>
              <a:rPr lang="ru-RU" sz="2000" i="1" dirty="0" smtClean="0">
                <a:cs typeface="Aharoni" pitchFamily="2" charset="-79"/>
              </a:rPr>
            </a:br>
            <a:endParaRPr lang="ru-RU" sz="2000" i="1" dirty="0">
              <a:cs typeface="Aharoni" pitchFamily="2" charset="-79"/>
            </a:endParaRPr>
          </a:p>
        </p:txBody>
      </p:sp>
      <p:pic>
        <p:nvPicPr>
          <p:cNvPr id="1026" name="Picture 2" descr="C:\Users\Lenovo\Desktop\Новая папка (6)\nov_god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001056" cy="421484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500174"/>
            <a:ext cx="2786082" cy="3857652"/>
          </a:xfr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Новый год — веселый праздник.</a:t>
            </a:r>
            <a:br>
              <a:rPr lang="ru-RU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Елка сказочно горит.</a:t>
            </a:r>
            <a:br>
              <a:rPr lang="ru-RU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Дед Мороз, большой проказник,</a:t>
            </a:r>
            <a:br>
              <a:rPr lang="ru-RU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Ветки снегом серебрит!</a:t>
            </a:r>
            <a:br>
              <a:rPr lang="ru-RU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Lenovo\Desktop\Новая папка (6)\starue_otkrutki_sssr_vspomnim_readmas.ru_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3575050" y="1142984"/>
            <a:ext cx="5111750" cy="462982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00174"/>
            <a:ext cx="2714644" cy="407196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Новый год, Новый год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 радости несет.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ним приходит в дом веселье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подарки, угощенья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Lenovo\Desktop\Новая папка (6)\IMG_73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44924" y="1500174"/>
            <a:ext cx="5013355" cy="3986226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000108"/>
            <a:ext cx="2743200" cy="52864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FF0066"/>
                </a:solidFill>
              </a:rPr>
              <a:t>Белки, зайчики и волки,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Водят хоровод у елки,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Дед Мороз мешок берет,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Всем подарки раздает</a:t>
            </a:r>
            <a:br>
              <a:rPr lang="ru-RU" sz="2800" dirty="0" smtClean="0">
                <a:solidFill>
                  <a:srgbClr val="FF0066"/>
                </a:solidFill>
              </a:rPr>
            </a:br>
            <a:endParaRPr lang="ru-RU" sz="2800" dirty="0">
              <a:solidFill>
                <a:srgbClr val="FF0066"/>
              </a:solidFill>
            </a:endParaRPr>
          </a:p>
        </p:txBody>
      </p:sp>
      <p:pic>
        <p:nvPicPr>
          <p:cNvPr id="4098" name="Picture 2" descr="C:\Users\Lenovo\Desktop\Новая папка (6)\IMG_73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44924" y="1571612"/>
            <a:ext cx="4870479" cy="3914788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28736"/>
            <a:ext cx="2743200" cy="481966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Я веселый снеговик,  к снегу белому привык,  горку снежную слеплю , всех кататься позову.</a:t>
            </a:r>
          </a:p>
          <a:p>
            <a:r>
              <a:rPr 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 вам нам праздник торопился , белым снегом я умылся и теперь я –вот какой развеселый , удалой!</a:t>
            </a:r>
            <a:endParaRPr lang="ru-RU" sz="2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Lenovo\Desktop\Новая папка (6)\IMG_73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3116"/>
            <a:ext cx="4572000" cy="3557598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Здравствуй, праздник новогодний,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Праздник ёлки и зимы!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Всех друзей своих сегодня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Позовём на ёлку мы.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Lenovo\Desktop\Новая папка (6)\IMG_73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429000"/>
            <a:ext cx="4038600" cy="2692400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</p:pic>
      <p:pic>
        <p:nvPicPr>
          <p:cNvPr id="6147" name="Picture 3" descr="C:\Users\Lenovo\Desktop\Новая папка (6)\IMG_73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4038600" cy="297815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Здравствуй, праздничная ёлка!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Ждали мы тебя весь год! 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Мы у ёлки новогодней 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Водим дружный хоровод!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Lenovo\Desktop\Новая папка (6)\IMG_73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537" y="1920875"/>
            <a:ext cx="3240115" cy="4433888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</p:pic>
      <p:pic>
        <p:nvPicPr>
          <p:cNvPr id="7171" name="Picture 3" descr="C:\Users\Lenovo\Desktop\Новая папка (6)\IMG_73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00306"/>
            <a:ext cx="4038600" cy="2983713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357298"/>
            <a:ext cx="2743200" cy="489110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Скоро, скоро  Новый год Он торопится идет Постучится в двери к нам Дети здравствуйте, я к вам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3" descr="C:\Users\Lenovo\Desktop\Новая папка (6)\IMG_72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44924" y="1714488"/>
            <a:ext cx="4870479" cy="377191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FF0066"/>
                </a:solidFill>
              </a:rPr>
              <a:t>Спасибо за внимание</a:t>
            </a:r>
            <a:endParaRPr lang="ru-RU" sz="5400" b="1" dirty="0">
              <a:solidFill>
                <a:srgbClr val="FF0066"/>
              </a:solidFill>
            </a:endParaRPr>
          </a:p>
        </p:txBody>
      </p:sp>
      <p:pic>
        <p:nvPicPr>
          <p:cNvPr id="9218" name="Picture 2" descr="C:\Users\Lenovo\Desktop\Новая папка (6)\644544484.jpg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9394" y="1935163"/>
            <a:ext cx="6145212" cy="4389437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83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Новогодний праздник группы №11  «Растишки»  Презентацию подготовила воспитатель Назаренко Н.Д </vt:lpstr>
      <vt:lpstr>Слайд 2</vt:lpstr>
      <vt:lpstr>Слайд 3</vt:lpstr>
      <vt:lpstr>Слайд 4</vt:lpstr>
      <vt:lpstr>Слайд 5</vt:lpstr>
      <vt:lpstr>Здравствуй, праздник новогодний, Праздник ёлки и зимы! Всех друзей своих сегодня Позовём на ёлку мы.</vt:lpstr>
      <vt:lpstr>Здравствуй, праздничная ёлка! Ждали мы тебя весь год!  Мы у ёлки новогодней  Водим дружный хоровод!</vt:lpstr>
      <vt:lpstr>Слайд 8</vt:lpstr>
      <vt:lpstr>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Детский Сад №239</cp:lastModifiedBy>
  <cp:revision>10</cp:revision>
  <dcterms:created xsi:type="dcterms:W3CDTF">2016-12-29T08:44:51Z</dcterms:created>
  <dcterms:modified xsi:type="dcterms:W3CDTF">2016-12-30T01:12:59Z</dcterms:modified>
</cp:coreProperties>
</file>