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12/29/2016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bd83a_86c4422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990600" y="152400"/>
            <a:ext cx="5715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Новогодний утренник группы №8 </a:t>
            </a:r>
          </a:p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rgbClr val="3333CC"/>
                </a:solidFill>
              </a:rPr>
              <a:t>Презентацию подготовила воспитатель Воеводина М.В.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IA2CNNvHo5c.jpg"/>
          <p:cNvPicPr>
            <a:picLocks noChangeAspect="1"/>
          </p:cNvPicPr>
          <p:nvPr/>
        </p:nvPicPr>
        <p:blipFill>
          <a:blip r:embed="rId3"/>
          <a:srcRect l="14865" t="5405" b="13514"/>
          <a:stretch>
            <a:fillRect/>
          </a:stretch>
        </p:blipFill>
        <p:spPr>
          <a:xfrm>
            <a:off x="3962400" y="1447800"/>
            <a:ext cx="4800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jj-3Yr6WDA.jpg"/>
          <p:cNvPicPr>
            <a:picLocks noChangeAspect="1"/>
          </p:cNvPicPr>
          <p:nvPr/>
        </p:nvPicPr>
        <p:blipFill>
          <a:blip r:embed="rId3"/>
          <a:srcRect t="5405" r="2703" b="15315"/>
          <a:stretch>
            <a:fillRect/>
          </a:stretch>
        </p:blipFill>
        <p:spPr>
          <a:xfrm>
            <a:off x="1676400" y="2057400"/>
            <a:ext cx="5486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-2286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А за елкой Дед Мороз,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Мне мешок конфет принес.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Будем петь и танцевать,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Будем Новый год встречать!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KloflyC1_ds.jpg"/>
          <p:cNvPicPr>
            <a:picLocks noChangeAspect="1"/>
          </p:cNvPicPr>
          <p:nvPr/>
        </p:nvPicPr>
        <p:blipFill>
          <a:blip r:embed="rId3"/>
          <a:srcRect l="7895" t="10526" r="11842"/>
          <a:stretch>
            <a:fillRect/>
          </a:stretch>
        </p:blipFill>
        <p:spPr>
          <a:xfrm>
            <a:off x="1981200" y="2667000"/>
            <a:ext cx="46482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286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За окном снежок идет,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Наступает Новый год.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Песню громкую о том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Мы у елочки поем.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zp6rJZsqC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336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-4572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Пусть горят огни на елках,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Пусть спешит к нам Дед Мороз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 везет детишкам славным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Он подарков целый воз.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400" cy="6877050"/>
          </a:xfrm>
        </p:spPr>
      </p:pic>
      <p:pic>
        <p:nvPicPr>
          <p:cNvPr id="5" name="Рисунок 4" descr="c96H5u-jyBw.jpg"/>
          <p:cNvPicPr>
            <a:picLocks noChangeAspect="1"/>
          </p:cNvPicPr>
          <p:nvPr/>
        </p:nvPicPr>
        <p:blipFill>
          <a:blip r:embed="rId3"/>
          <a:srcRect b="19340"/>
          <a:stretch>
            <a:fillRect/>
          </a:stretch>
        </p:blipFill>
        <p:spPr>
          <a:xfrm>
            <a:off x="228600" y="304800"/>
            <a:ext cx="4038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vz0Ly9Z3q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97000"/>
            <a:ext cx="3733800" cy="454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1896723_1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94Wzhz0rMM0.jpg"/>
          <p:cNvPicPr>
            <a:picLocks noChangeAspect="1"/>
          </p:cNvPicPr>
          <p:nvPr/>
        </p:nvPicPr>
        <p:blipFill>
          <a:blip r:embed="rId3"/>
          <a:srcRect t="15640" b="16114"/>
          <a:stretch>
            <a:fillRect/>
          </a:stretch>
        </p:blipFill>
        <p:spPr>
          <a:xfrm>
            <a:off x="4648200" y="1066800"/>
            <a:ext cx="401955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SjvFi6-T3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394335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67376520_8cd9443688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"/>
            <a:ext cx="92964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514600" y="2057400"/>
            <a:ext cx="4343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Новым годом поздравляю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Всех людей на свете.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Принесет пусть этот праздник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Счастье всей планете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21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№239</cp:lastModifiedBy>
  <cp:revision>19</cp:revision>
  <dcterms:modified xsi:type="dcterms:W3CDTF">2016-12-29T08:22:19Z</dcterms:modified>
</cp:coreProperties>
</file>