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12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111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27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415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52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045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618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405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126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622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9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8060-7CF6-44A7-9FF9-E910956E5EBF}" type="datetimeFigureOut">
              <a:rPr lang="ru-RU" smtClean="0"/>
              <a:pPr/>
              <a:t>20.02.2016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5BAE-178D-45BA-BF51-AACE843E12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145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83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1110" y="1016000"/>
            <a:ext cx="6658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День защитника отечества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7237" y="3156047"/>
            <a:ext cx="2897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0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05" y="2714223"/>
            <a:ext cx="4037527" cy="290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62" y="206062"/>
            <a:ext cx="4052551" cy="290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241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3" y="2119086"/>
            <a:ext cx="3940937" cy="328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14" y="460419"/>
            <a:ext cx="3958107" cy="354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272269" y="721531"/>
            <a:ext cx="4340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папа хороший,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папу очень очень я похожа.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сильный и смелый,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Находчивый, веселый 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умелый»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2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799" y="1120462"/>
            <a:ext cx="7830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будут в жизнь воплощены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Планы, начинания!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 защитника страны!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Мира! Процветания!</a:t>
            </a:r>
            <a:endParaRPr lang="ru-RU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0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836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4" y="2500916"/>
            <a:ext cx="4026794" cy="302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2" y="164206"/>
            <a:ext cx="4026794" cy="302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66717" y="1136098"/>
            <a:ext cx="414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Славной Армии - Салют!!!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0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836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437882"/>
            <a:ext cx="5174088" cy="388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970467" y="914400"/>
            <a:ext cx="3876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немного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подрастем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армию российскую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пойдем.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будем доблестно служить 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Родиной мы будем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="" xmlns:p14="http://schemas.microsoft.com/office/powerpoint/2010/main" val="31815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836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14" y="299433"/>
            <a:ext cx="3940936" cy="295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30" y="2575774"/>
            <a:ext cx="3940935" cy="295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2385" y="680835"/>
            <a:ext cx="3773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«Лётчик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своё дело,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водит самолёт.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землёй летит он смело,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перелёт».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7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836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6214"/>
            <a:ext cx="3837904" cy="2878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39" y="2777143"/>
            <a:ext cx="3601792" cy="270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31865" y="746975"/>
            <a:ext cx="3938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море вышли моряки,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отважны, и крепки,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морю повели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путь далёкий корабли».</a:t>
            </a:r>
          </a:p>
        </p:txBody>
      </p:sp>
    </p:spTree>
    <p:extLst>
      <p:ext uri="{BB962C8B-B14F-4D97-AF65-F5344CB8AC3E}">
        <p14:creationId xmlns="" xmlns:p14="http://schemas.microsoft.com/office/powerpoint/2010/main" val="15326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836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21" y="2514486"/>
            <a:ext cx="3932351" cy="280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22" y="358998"/>
            <a:ext cx="3919471" cy="293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66333" y="693849"/>
            <a:ext cx="429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Мы, ребята, любим море.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морям да по волнам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боевом идём дозоре –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«Нынче здесь – а завтра там!»</a:t>
            </a:r>
          </a:p>
        </p:txBody>
      </p:sp>
    </p:spTree>
    <p:extLst>
      <p:ext uri="{BB962C8B-B14F-4D97-AF65-F5344CB8AC3E}">
        <p14:creationId xmlns="" xmlns:p14="http://schemas.microsoft.com/office/powerpoint/2010/main" val="28496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836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99" y="2691684"/>
            <a:ext cx="3928056" cy="279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78" y="242878"/>
            <a:ext cx="3673384" cy="318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15578" y="822427"/>
            <a:ext cx="481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папой мы вдвоем, все препятствия пройдем!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8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836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99672"/>
            <a:ext cx="5933071" cy="479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24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2061029"/>
            <a:ext cx="4613498" cy="341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96" y="183525"/>
            <a:ext cx="3837904" cy="340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99667" y="944858"/>
            <a:ext cx="4288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космической ракете отправляемся в полёт!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9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77</Words>
  <Application>Microsoft Office PowerPoint</Application>
  <PresentationFormat>Произвольный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Детский Сад №239</cp:lastModifiedBy>
  <cp:revision>12</cp:revision>
  <dcterms:created xsi:type="dcterms:W3CDTF">2016-02-19T14:47:08Z</dcterms:created>
  <dcterms:modified xsi:type="dcterms:W3CDTF">2016-02-20T04:06:00Z</dcterms:modified>
</cp:coreProperties>
</file>