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7F0A2BD-4AD8-4AE8-B90B-455B7C134A35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16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" y="-14263"/>
            <a:ext cx="4856471" cy="4644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www.playcast.ru/uploads/2017/02/25/2178342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7752" y="561752"/>
            <a:ext cx="3460639" cy="25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716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4120" y="400968"/>
            <a:ext cx="4932000" cy="493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926" y="23837"/>
            <a:ext cx="2635298" cy="25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716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8220" y="1797968"/>
            <a:ext cx="3384000" cy="3384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0814" y="5410198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© Н.Н.Ф</a:t>
            </a:r>
            <a:r>
              <a:rPr lang="ru-RU" sz="1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sz="1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81236"/>
            <a:ext cx="7931224" cy="1800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Развлечение </a:t>
            </a:r>
            <a:b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 Здравствуй, добрая Весна! » </a:t>
            </a:r>
            <a:b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группе № 2 «Гномики»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er\Documents\1489126190U548691TdrT8184970921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372" y="2570163"/>
            <a:ext cx="3649255" cy="2535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0_133d67_cfbd066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93404"/>
            <a:ext cx="1900808" cy="15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0_115631_d6abefb7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5126" y="2551220"/>
            <a:ext cx="2160240" cy="22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53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337220"/>
            <a:ext cx="8229600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3937620"/>
            <a:ext cx="4618856" cy="1167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Презентацию подготовила воспитатель Киндер Н.В.</a:t>
            </a:r>
            <a:endParaRPr lang="ru-RU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C:\Users\User\Documents\IMG-20170428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9308"/>
            <a:ext cx="3000333" cy="2250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cuments\IMG-20170428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3364"/>
            <a:ext cx="3024336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cuments\0_77bbc_203c130c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75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cuments\0_115631_d6abefb7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1371" y="500145"/>
            <a:ext cx="1733945" cy="182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9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81236"/>
            <a:ext cx="7499176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нашей группе прошел праздник «Здравствуй, добрая Весна!» </a:t>
            </a:r>
            <a:b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Дети с удовольствием в очередной раз посетили музыкальный зал.</a:t>
            </a:r>
            <a:endParaRPr lang="ru-RU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User\Documents\IMG-20170428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5412"/>
            <a:ext cx="393643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433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41476"/>
            <a:ext cx="3282176" cy="328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76263"/>
            <a:ext cx="196691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55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7220"/>
            <a:ext cx="6635080" cy="12416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Ребята играли на погремушках, правильно определяя ритм звучащей музыки.</a:t>
            </a:r>
            <a:endParaRPr lang="ru-RU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User\Documents\IMG-20170428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5372"/>
            <a:ext cx="4512501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0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0296">
            <a:off x="6660232" y="1057300"/>
            <a:ext cx="2016224" cy="17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cuments\0_96b0a_fb0a8532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0415">
            <a:off x="407264" y="3721596"/>
            <a:ext cx="1582873" cy="16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47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53243"/>
            <a:ext cx="6563072" cy="116124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Девочки из  подготовительной группы подготовили для малышей </a:t>
            </a:r>
            <a:b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танец </a:t>
            </a:r>
            <a:r>
              <a:rPr lang="ru-RU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«Цветов».</a:t>
            </a:r>
            <a:endParaRPr lang="ru-RU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User\Documents\IMG-20170428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704975"/>
            <a:ext cx="4533900" cy="340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0_133d67_cfbd0665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9308"/>
            <a:ext cx="1656184" cy="13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9810">
            <a:off x="395536" y="2641476"/>
            <a:ext cx="1808081" cy="16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8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9229"/>
            <a:ext cx="7005464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Дети танцевали танец </a:t>
            </a: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«Бабочек», </a:t>
            </a: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передавая плавность их движений.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User\Documents\IMG-20170428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3845"/>
            <a:ext cx="3504389" cy="2628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IMG-20170428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5492"/>
            <a:ext cx="3191000" cy="239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cuments\192458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5147">
            <a:off x="149354" y="3567018"/>
            <a:ext cx="2330635" cy="2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cuments\0_115633_b83d2e09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867">
            <a:off x="5652120" y="870561"/>
            <a:ext cx="1872208" cy="19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7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7221"/>
            <a:ext cx="7344816" cy="108011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Р</a:t>
            </a: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ебята с огромным желанием принимали участие во всех танцах.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User\Documents\IMG-20170428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9348"/>
            <a:ext cx="3090664" cy="2317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cuments\IMG-20170428-WA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21993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cument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1316"/>
            <a:ext cx="1872208" cy="161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cuments\1326752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07750"/>
            <a:ext cx="117951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Что за праздник без игр?!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Picture 3" descr="C:\Users\User\Documents\IMG-20170428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9308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IMG-20170428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5452"/>
            <a:ext cx="3299520" cy="247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cuments\clipart-babochka_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5572"/>
            <a:ext cx="1754483" cy="17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cuments\a3h4rh0pwi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070" y="697260"/>
            <a:ext cx="3114346" cy="24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8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865"/>
            <a:ext cx="7283152" cy="9525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Вот какие дружные у нас ребята!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User\Documents\IMG-20170428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5332"/>
            <a:ext cx="5029200" cy="37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47926265__e3db92aa3f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01316"/>
            <a:ext cx="2524125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cuments\babochka-v-kartinkah-dlya-detey-20318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3444"/>
            <a:ext cx="22034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91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864"/>
            <a:ext cx="7355160" cy="11164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Как не хочется покидать </a:t>
            </a:r>
            <a:b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музыкальный зал!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User\Documents\IMG-20170428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4956"/>
            <a:ext cx="3189221" cy="2391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cuments\IMG-20170428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569467"/>
            <a:ext cx="3288364" cy="2466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cuments\181270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85" y="3763709"/>
            <a:ext cx="396240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cuments\0_7e178_ca4c90b2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406" y="619126"/>
            <a:ext cx="2255837" cy="22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1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78</Words>
  <Application>Microsoft Office PowerPoint</Application>
  <PresentationFormat>Экран (16:10)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Развлечение  « Здравствуй, добрая Весна! »  в группе № 2 «Гномики»</vt:lpstr>
      <vt:lpstr>В нашей группе прошел праздник «Здравствуй, добрая Весна!»  Дети с удовольствием в очередной раз посетили музыкальный зал.</vt:lpstr>
      <vt:lpstr>Ребята играли на погремушках, правильно определяя ритм звучащей музыки.</vt:lpstr>
      <vt:lpstr>Девочки из  подготовительной группы подготовили для малышей  танец «Цветов».</vt:lpstr>
      <vt:lpstr>Дети танцевали танец «Бабочек», передавая плавность их движений.</vt:lpstr>
      <vt:lpstr>Ребята с огромным желанием принимали участие во всех танцах.</vt:lpstr>
      <vt:lpstr>Что за праздник без игр?!</vt:lpstr>
      <vt:lpstr>Вот какие дружные у нас ребята!</vt:lpstr>
      <vt:lpstr>Как не хочется покидать  музыкальный зал!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Зав. библиотекой</dc:creator>
  <cp:lastModifiedBy>Детский Сад №239</cp:lastModifiedBy>
  <cp:revision>14</cp:revision>
  <dcterms:created xsi:type="dcterms:W3CDTF">2017-03-27T12:20:02Z</dcterms:created>
  <dcterms:modified xsi:type="dcterms:W3CDTF">2017-05-02T07:58:04Z</dcterms:modified>
</cp:coreProperties>
</file>